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quickStyle1.xml" ContentType="application/vnd.openxmlformats-officedocument.drawingml.diagramStyl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69"/>
  </p:notesMasterIdLst>
  <p:handoutMasterIdLst>
    <p:handoutMasterId r:id="rId70"/>
  </p:handoutMasterIdLst>
  <p:sldIdLst>
    <p:sldId id="402" r:id="rId2"/>
    <p:sldId id="386" r:id="rId3"/>
    <p:sldId id="387" r:id="rId4"/>
    <p:sldId id="398" r:id="rId5"/>
    <p:sldId id="336" r:id="rId6"/>
    <p:sldId id="344" r:id="rId7"/>
    <p:sldId id="351" r:id="rId8"/>
    <p:sldId id="337" r:id="rId9"/>
    <p:sldId id="345" r:id="rId10"/>
    <p:sldId id="338" r:id="rId11"/>
    <p:sldId id="339" r:id="rId12"/>
    <p:sldId id="340" r:id="rId13"/>
    <p:sldId id="341" r:id="rId14"/>
    <p:sldId id="342" r:id="rId15"/>
    <p:sldId id="352" r:id="rId16"/>
    <p:sldId id="343" r:id="rId17"/>
    <p:sldId id="400" r:id="rId18"/>
    <p:sldId id="346" r:id="rId19"/>
    <p:sldId id="382" r:id="rId20"/>
    <p:sldId id="395" r:id="rId21"/>
    <p:sldId id="347" r:id="rId22"/>
    <p:sldId id="401" r:id="rId23"/>
    <p:sldId id="348" r:id="rId24"/>
    <p:sldId id="349" r:id="rId25"/>
    <p:sldId id="388" r:id="rId26"/>
    <p:sldId id="396" r:id="rId27"/>
    <p:sldId id="350" r:id="rId28"/>
    <p:sldId id="353" r:id="rId29"/>
    <p:sldId id="354" r:id="rId30"/>
    <p:sldId id="355" r:id="rId31"/>
    <p:sldId id="356" r:id="rId32"/>
    <p:sldId id="357" r:id="rId33"/>
    <p:sldId id="358" r:id="rId34"/>
    <p:sldId id="359" r:id="rId35"/>
    <p:sldId id="389" r:id="rId36"/>
    <p:sldId id="360" r:id="rId37"/>
    <p:sldId id="361" r:id="rId38"/>
    <p:sldId id="362" r:id="rId39"/>
    <p:sldId id="363" r:id="rId40"/>
    <p:sldId id="364" r:id="rId41"/>
    <p:sldId id="383" r:id="rId42"/>
    <p:sldId id="366" r:id="rId43"/>
    <p:sldId id="394" r:id="rId44"/>
    <p:sldId id="367" r:id="rId45"/>
    <p:sldId id="368" r:id="rId46"/>
    <p:sldId id="369" r:id="rId47"/>
    <p:sldId id="365" r:id="rId48"/>
    <p:sldId id="370" r:id="rId49"/>
    <p:sldId id="371" r:id="rId50"/>
    <p:sldId id="372" r:id="rId51"/>
    <p:sldId id="392" r:id="rId52"/>
    <p:sldId id="373" r:id="rId53"/>
    <p:sldId id="374" r:id="rId54"/>
    <p:sldId id="384" r:id="rId55"/>
    <p:sldId id="375" r:id="rId56"/>
    <p:sldId id="397" r:id="rId57"/>
    <p:sldId id="376" r:id="rId58"/>
    <p:sldId id="377" r:id="rId59"/>
    <p:sldId id="391" r:id="rId60"/>
    <p:sldId id="385" r:id="rId61"/>
    <p:sldId id="390" r:id="rId62"/>
    <p:sldId id="378" r:id="rId63"/>
    <p:sldId id="379" r:id="rId64"/>
    <p:sldId id="393" r:id="rId65"/>
    <p:sldId id="380" r:id="rId66"/>
    <p:sldId id="381" r:id="rId67"/>
    <p:sldId id="399" r:id="rId68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. Bernard" initials="BM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7" autoAdjust="0"/>
    <p:restoredTop sz="83146" autoAdjust="0"/>
  </p:normalViewPr>
  <p:slideViewPr>
    <p:cSldViewPr>
      <p:cViewPr varScale="1">
        <p:scale>
          <a:sx n="67" d="100"/>
          <a:sy n="67" d="100"/>
        </p:scale>
        <p:origin x="-133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9" d="100"/>
          <a:sy n="99" d="100"/>
        </p:scale>
        <p:origin x="-362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89BDD-7BBA-4959-9963-FCE6E268E71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E609488-1D2A-49A3-820D-A044AFC9AB9A}">
      <dgm:prSet phldrT="[Text]"/>
      <dgm:spPr/>
      <dgm:t>
        <a:bodyPr/>
        <a:lstStyle/>
        <a:p>
          <a:r>
            <a:rPr lang="en-US" dirty="0" smtClean="0"/>
            <a:t>Pa</a:t>
          </a:r>
          <a:endParaRPr lang="en-US" dirty="0"/>
        </a:p>
      </dgm:t>
    </dgm:pt>
    <dgm:pt modelId="{65A1525C-9C0B-44B7-9613-4996E059AEA6}" type="parTrans" cxnId="{E3C63850-AB66-4451-8C8A-DEDE51E1A1E8}">
      <dgm:prSet/>
      <dgm:spPr/>
      <dgm:t>
        <a:bodyPr/>
        <a:lstStyle/>
        <a:p>
          <a:endParaRPr lang="en-US"/>
        </a:p>
      </dgm:t>
    </dgm:pt>
    <dgm:pt modelId="{DD25C63A-2369-4B31-87EB-A4E6A23E461B}" type="sibTrans" cxnId="{E3C63850-AB66-4451-8C8A-DEDE51E1A1E8}">
      <dgm:prSet/>
      <dgm:spPr/>
      <dgm:t>
        <a:bodyPr/>
        <a:lstStyle/>
        <a:p>
          <a:endParaRPr lang="en-US"/>
        </a:p>
      </dgm:t>
    </dgm:pt>
    <dgm:pt modelId="{99C93338-9389-43FF-8FB7-5CEF4F92BA0E}">
      <dgm:prSet phldrT="[Text]" phldr="1"/>
      <dgm:spPr/>
      <dgm:t>
        <a:bodyPr/>
        <a:lstStyle/>
        <a:p>
          <a:endParaRPr lang="en-US" dirty="0"/>
        </a:p>
      </dgm:t>
    </dgm:pt>
    <dgm:pt modelId="{BA8EBE22-5106-4AD4-902C-EC999D1C945C}" type="parTrans" cxnId="{06287C97-32B6-4841-99C0-EBE167FD3BFB}">
      <dgm:prSet/>
      <dgm:spPr/>
      <dgm:t>
        <a:bodyPr/>
        <a:lstStyle/>
        <a:p>
          <a:endParaRPr lang="en-US"/>
        </a:p>
      </dgm:t>
    </dgm:pt>
    <dgm:pt modelId="{A37198C9-3237-4E99-A6F1-FBE5F0903CEC}" type="sibTrans" cxnId="{06287C97-32B6-4841-99C0-EBE167FD3BFB}">
      <dgm:prSet/>
      <dgm:spPr/>
      <dgm:t>
        <a:bodyPr/>
        <a:lstStyle/>
        <a:p>
          <a:endParaRPr lang="en-US"/>
        </a:p>
      </dgm:t>
    </dgm:pt>
    <dgm:pt modelId="{B719A8D8-6B28-4CCF-8EE4-13B219F89BD0}">
      <dgm:prSet phldrT="[Text]" phldr="1"/>
      <dgm:spPr/>
      <dgm:t>
        <a:bodyPr/>
        <a:lstStyle/>
        <a:p>
          <a:endParaRPr lang="en-US"/>
        </a:p>
      </dgm:t>
    </dgm:pt>
    <dgm:pt modelId="{3DB3A6B8-2543-409C-AF62-C89E25EE60F4}" type="parTrans" cxnId="{DD5058DB-ECBB-4EC2-B2F1-6E42155482DC}">
      <dgm:prSet/>
      <dgm:spPr/>
      <dgm:t>
        <a:bodyPr/>
        <a:lstStyle/>
        <a:p>
          <a:endParaRPr lang="en-US"/>
        </a:p>
      </dgm:t>
    </dgm:pt>
    <dgm:pt modelId="{0AD54C74-EB7B-45A5-97D8-C93167FAAB05}" type="sibTrans" cxnId="{DD5058DB-ECBB-4EC2-B2F1-6E42155482DC}">
      <dgm:prSet/>
      <dgm:spPr/>
      <dgm:t>
        <a:bodyPr/>
        <a:lstStyle/>
        <a:p>
          <a:endParaRPr lang="en-US"/>
        </a:p>
      </dgm:t>
    </dgm:pt>
    <dgm:pt modelId="{5918B44F-A810-4F91-B2D1-0C9D3E176564}">
      <dgm:prSet phldrT="[Text]" phldr="1"/>
      <dgm:spPr/>
      <dgm:t>
        <a:bodyPr/>
        <a:lstStyle/>
        <a:p>
          <a:endParaRPr lang="en-US" dirty="0"/>
        </a:p>
      </dgm:t>
    </dgm:pt>
    <dgm:pt modelId="{CF951646-56F1-4B31-B823-124059728719}" type="parTrans" cxnId="{9ECAFC50-6DAB-4170-8EC9-29033EF76D63}">
      <dgm:prSet/>
      <dgm:spPr/>
      <dgm:t>
        <a:bodyPr/>
        <a:lstStyle/>
        <a:p>
          <a:endParaRPr lang="en-US"/>
        </a:p>
      </dgm:t>
    </dgm:pt>
    <dgm:pt modelId="{AC0E44AE-703B-4A70-ADE0-FBB2D92C01A8}" type="sibTrans" cxnId="{9ECAFC50-6DAB-4170-8EC9-29033EF76D63}">
      <dgm:prSet/>
      <dgm:spPr/>
      <dgm:t>
        <a:bodyPr/>
        <a:lstStyle/>
        <a:p>
          <a:endParaRPr lang="en-US"/>
        </a:p>
      </dgm:t>
    </dgm:pt>
    <dgm:pt modelId="{C6851F2A-7339-4C98-BC1F-D436C8A080B4}">
      <dgm:prSet phldrT="[Text]" phldr="1"/>
      <dgm:spPr/>
      <dgm:t>
        <a:bodyPr/>
        <a:lstStyle/>
        <a:p>
          <a:endParaRPr lang="en-US"/>
        </a:p>
      </dgm:t>
    </dgm:pt>
    <dgm:pt modelId="{CE7A40D0-94E4-4180-80D1-5A431F2A9F54}" type="parTrans" cxnId="{41F33EAC-65C6-4751-92F7-4FBF1EF22402}">
      <dgm:prSet/>
      <dgm:spPr/>
      <dgm:t>
        <a:bodyPr/>
        <a:lstStyle/>
        <a:p>
          <a:endParaRPr lang="en-US"/>
        </a:p>
      </dgm:t>
    </dgm:pt>
    <dgm:pt modelId="{003B3D9D-2DFE-4D74-BAC8-243F89190843}" type="sibTrans" cxnId="{41F33EAC-65C6-4751-92F7-4FBF1EF22402}">
      <dgm:prSet/>
      <dgm:spPr/>
      <dgm:t>
        <a:bodyPr/>
        <a:lstStyle/>
        <a:p>
          <a:endParaRPr lang="en-US"/>
        </a:p>
      </dgm:t>
    </dgm:pt>
    <dgm:pt modelId="{4D825692-B8E5-4610-B1E9-E079AB202894}" type="pres">
      <dgm:prSet presAssocID="{D0D89BDD-7BBA-4959-9963-FCE6E268E71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DA3B50-D67C-4D66-A739-EFBA7B657865}" type="pres">
      <dgm:prSet presAssocID="{4E609488-1D2A-49A3-820D-A044AFC9AB9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FB4F84-9E93-40EA-B575-31049BCC3A1B}" type="pres">
      <dgm:prSet presAssocID="{DD25C63A-2369-4B31-87EB-A4E6A23E461B}" presName="sibTrans" presStyleCnt="0"/>
      <dgm:spPr/>
    </dgm:pt>
    <dgm:pt modelId="{9CCA4F80-D342-456F-BCD1-0D0D902E4DFC}" type="pres">
      <dgm:prSet presAssocID="{99C93338-9389-43FF-8FB7-5CEF4F92BA0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662816-A57A-4DD5-9752-06897877A458}" type="pres">
      <dgm:prSet presAssocID="{A37198C9-3237-4E99-A6F1-FBE5F0903CEC}" presName="sibTrans" presStyleCnt="0"/>
      <dgm:spPr/>
    </dgm:pt>
    <dgm:pt modelId="{EF57458A-331B-4829-9BB5-93EFA0FEC58E}" type="pres">
      <dgm:prSet presAssocID="{B719A8D8-6B28-4CCF-8EE4-13B219F89BD0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AA0BCC-38AA-4E1C-B2E1-395EC3F59FA8}" type="pres">
      <dgm:prSet presAssocID="{0AD54C74-EB7B-45A5-97D8-C93167FAAB05}" presName="sibTrans" presStyleCnt="0"/>
      <dgm:spPr/>
    </dgm:pt>
    <dgm:pt modelId="{99AFE8E1-B8AC-4397-8A93-692C275AC568}" type="pres">
      <dgm:prSet presAssocID="{5918B44F-A810-4F91-B2D1-0C9D3E17656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26B4FF-3F30-439C-89CF-0FC2241CAD80}" type="pres">
      <dgm:prSet presAssocID="{AC0E44AE-703B-4A70-ADE0-FBB2D92C01A8}" presName="sibTrans" presStyleCnt="0"/>
      <dgm:spPr/>
    </dgm:pt>
    <dgm:pt modelId="{7618D7BD-C811-46BA-ABB3-B966AB3E878D}" type="pres">
      <dgm:prSet presAssocID="{C6851F2A-7339-4C98-BC1F-D436C8A080B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BD29D3-7750-49AF-B00F-1635D99407A1}" type="presOf" srcId="{B719A8D8-6B28-4CCF-8EE4-13B219F89BD0}" destId="{EF57458A-331B-4829-9BB5-93EFA0FEC58E}" srcOrd="0" destOrd="0" presId="urn:microsoft.com/office/officeart/2005/8/layout/default"/>
    <dgm:cxn modelId="{06287C97-32B6-4841-99C0-EBE167FD3BFB}" srcId="{D0D89BDD-7BBA-4959-9963-FCE6E268E716}" destId="{99C93338-9389-43FF-8FB7-5CEF4F92BA0E}" srcOrd="1" destOrd="0" parTransId="{BA8EBE22-5106-4AD4-902C-EC999D1C945C}" sibTransId="{A37198C9-3237-4E99-A6F1-FBE5F0903CEC}"/>
    <dgm:cxn modelId="{CA6168CA-EC8E-4F84-8BE8-3372B0F6E9FB}" type="presOf" srcId="{5918B44F-A810-4F91-B2D1-0C9D3E176564}" destId="{99AFE8E1-B8AC-4397-8A93-692C275AC568}" srcOrd="0" destOrd="0" presId="urn:microsoft.com/office/officeart/2005/8/layout/default"/>
    <dgm:cxn modelId="{E29B5551-BBE3-4C19-AD00-20A3ABE2B6EB}" type="presOf" srcId="{C6851F2A-7339-4C98-BC1F-D436C8A080B4}" destId="{7618D7BD-C811-46BA-ABB3-B966AB3E878D}" srcOrd="0" destOrd="0" presId="urn:microsoft.com/office/officeart/2005/8/layout/default"/>
    <dgm:cxn modelId="{4E486E24-438E-46F1-9B4B-90C2363CF402}" type="presOf" srcId="{D0D89BDD-7BBA-4959-9963-FCE6E268E716}" destId="{4D825692-B8E5-4610-B1E9-E079AB202894}" srcOrd="0" destOrd="0" presId="urn:microsoft.com/office/officeart/2005/8/layout/default"/>
    <dgm:cxn modelId="{DD5058DB-ECBB-4EC2-B2F1-6E42155482DC}" srcId="{D0D89BDD-7BBA-4959-9963-FCE6E268E716}" destId="{B719A8D8-6B28-4CCF-8EE4-13B219F89BD0}" srcOrd="2" destOrd="0" parTransId="{3DB3A6B8-2543-409C-AF62-C89E25EE60F4}" sibTransId="{0AD54C74-EB7B-45A5-97D8-C93167FAAB05}"/>
    <dgm:cxn modelId="{E3C63850-AB66-4451-8C8A-DEDE51E1A1E8}" srcId="{D0D89BDD-7BBA-4959-9963-FCE6E268E716}" destId="{4E609488-1D2A-49A3-820D-A044AFC9AB9A}" srcOrd="0" destOrd="0" parTransId="{65A1525C-9C0B-44B7-9613-4996E059AEA6}" sibTransId="{DD25C63A-2369-4B31-87EB-A4E6A23E461B}"/>
    <dgm:cxn modelId="{D06E5214-6B93-4953-9EF0-EDCA927D28D8}" type="presOf" srcId="{99C93338-9389-43FF-8FB7-5CEF4F92BA0E}" destId="{9CCA4F80-D342-456F-BCD1-0D0D902E4DFC}" srcOrd="0" destOrd="0" presId="urn:microsoft.com/office/officeart/2005/8/layout/default"/>
    <dgm:cxn modelId="{8D459D42-863A-453F-9B06-ECE78668AA04}" type="presOf" srcId="{4E609488-1D2A-49A3-820D-A044AFC9AB9A}" destId="{FDDA3B50-D67C-4D66-A739-EFBA7B657865}" srcOrd="0" destOrd="0" presId="urn:microsoft.com/office/officeart/2005/8/layout/default"/>
    <dgm:cxn modelId="{9ECAFC50-6DAB-4170-8EC9-29033EF76D63}" srcId="{D0D89BDD-7BBA-4959-9963-FCE6E268E716}" destId="{5918B44F-A810-4F91-B2D1-0C9D3E176564}" srcOrd="3" destOrd="0" parTransId="{CF951646-56F1-4B31-B823-124059728719}" sibTransId="{AC0E44AE-703B-4A70-ADE0-FBB2D92C01A8}"/>
    <dgm:cxn modelId="{41F33EAC-65C6-4751-92F7-4FBF1EF22402}" srcId="{D0D89BDD-7BBA-4959-9963-FCE6E268E716}" destId="{C6851F2A-7339-4C98-BC1F-D436C8A080B4}" srcOrd="4" destOrd="0" parTransId="{CE7A40D0-94E4-4180-80D1-5A431F2A9F54}" sibTransId="{003B3D9D-2DFE-4D74-BAC8-243F89190843}"/>
    <dgm:cxn modelId="{04586ECF-CEF5-4289-91C0-5F3C8EBD26E4}" type="presParOf" srcId="{4D825692-B8E5-4610-B1E9-E079AB202894}" destId="{FDDA3B50-D67C-4D66-A739-EFBA7B657865}" srcOrd="0" destOrd="0" presId="urn:microsoft.com/office/officeart/2005/8/layout/default"/>
    <dgm:cxn modelId="{9229D591-F1F2-465A-B78F-9472B59D1912}" type="presParOf" srcId="{4D825692-B8E5-4610-B1E9-E079AB202894}" destId="{B5FB4F84-9E93-40EA-B575-31049BCC3A1B}" srcOrd="1" destOrd="0" presId="urn:microsoft.com/office/officeart/2005/8/layout/default"/>
    <dgm:cxn modelId="{B2DF31ED-A183-47F4-8B01-39FF60E64668}" type="presParOf" srcId="{4D825692-B8E5-4610-B1E9-E079AB202894}" destId="{9CCA4F80-D342-456F-BCD1-0D0D902E4DFC}" srcOrd="2" destOrd="0" presId="urn:microsoft.com/office/officeart/2005/8/layout/default"/>
    <dgm:cxn modelId="{943470B0-4257-448C-A678-A4BA8F7DE1DC}" type="presParOf" srcId="{4D825692-B8E5-4610-B1E9-E079AB202894}" destId="{45662816-A57A-4DD5-9752-06897877A458}" srcOrd="3" destOrd="0" presId="urn:microsoft.com/office/officeart/2005/8/layout/default"/>
    <dgm:cxn modelId="{B25A93B6-DA74-42A6-ABAD-FC2DC615788A}" type="presParOf" srcId="{4D825692-B8E5-4610-B1E9-E079AB202894}" destId="{EF57458A-331B-4829-9BB5-93EFA0FEC58E}" srcOrd="4" destOrd="0" presId="urn:microsoft.com/office/officeart/2005/8/layout/default"/>
    <dgm:cxn modelId="{AC993C26-3F8E-461B-9F37-6777DD3A0327}" type="presParOf" srcId="{4D825692-B8E5-4610-B1E9-E079AB202894}" destId="{86AA0BCC-38AA-4E1C-B2E1-395EC3F59FA8}" srcOrd="5" destOrd="0" presId="urn:microsoft.com/office/officeart/2005/8/layout/default"/>
    <dgm:cxn modelId="{3FBD0E31-5DFA-43C1-9399-B33E2D0AB318}" type="presParOf" srcId="{4D825692-B8E5-4610-B1E9-E079AB202894}" destId="{99AFE8E1-B8AC-4397-8A93-692C275AC568}" srcOrd="6" destOrd="0" presId="urn:microsoft.com/office/officeart/2005/8/layout/default"/>
    <dgm:cxn modelId="{E4588B15-53F7-4122-8ABA-1083E44ADE5E}" type="presParOf" srcId="{4D825692-B8E5-4610-B1E9-E079AB202894}" destId="{8C26B4FF-3F30-439C-89CF-0FC2241CAD80}" srcOrd="7" destOrd="0" presId="urn:microsoft.com/office/officeart/2005/8/layout/default"/>
    <dgm:cxn modelId="{B997E520-2D06-4AC8-811B-D7B5CCD7E861}" type="presParOf" srcId="{4D825692-B8E5-4610-B1E9-E079AB202894}" destId="{7618D7BD-C811-46BA-ABB3-B966AB3E878D}" srcOrd="8" destOrd="0" presId="urn:microsoft.com/office/officeart/2005/8/layout/defaul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437E59-CEF3-4795-BC77-BA1EA04FC9A8}" type="datetimeFigureOut">
              <a:rPr lang="en-US" smtClean="0"/>
              <a:pPr/>
              <a:t>10/6/2008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869A6-B3C6-44DF-9BEA-B27C570CB06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09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0A7253A-F7E9-4053-9251-A2A2EC3B0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1C7FAE-F841-4527-B4A4-C60D1B9D3CFD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7253A-F7E9-4053-9251-A2A2EC3B01AC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68"/>
          <p:cNvGrpSpPr>
            <a:grpSpLocks/>
          </p:cNvGrpSpPr>
          <p:nvPr/>
        </p:nvGrpSpPr>
        <p:grpSpPr bwMode="auto">
          <a:xfrm>
            <a:off x="0" y="-19050"/>
            <a:ext cx="9144000" cy="6877050"/>
            <a:chOff x="0" y="-12"/>
            <a:chExt cx="5760" cy="4332"/>
          </a:xfrm>
        </p:grpSpPr>
        <p:sp>
          <p:nvSpPr>
            <p:cNvPr id="5" name="Rectangle 163"/>
            <p:cNvSpPr>
              <a:spLocks noChangeArrowheads="1"/>
            </p:cNvSpPr>
            <p:nvPr userDrawn="1"/>
          </p:nvSpPr>
          <p:spPr bwMode="hidden">
            <a:xfrm>
              <a:off x="1104" y="1008"/>
              <a:ext cx="4656" cy="331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6" name="Group 166"/>
            <p:cNvGrpSpPr>
              <a:grpSpLocks/>
            </p:cNvGrpSpPr>
            <p:nvPr userDrawn="1"/>
          </p:nvGrpSpPr>
          <p:grpSpPr bwMode="auto">
            <a:xfrm>
              <a:off x="-1261" y="-157"/>
              <a:ext cx="7021" cy="1190"/>
              <a:chOff x="-1261" y="-154"/>
              <a:chExt cx="7021" cy="1190"/>
            </a:xfrm>
          </p:grpSpPr>
          <p:sp>
            <p:nvSpPr>
              <p:cNvPr id="8" name="Freeform 7"/>
              <p:cNvSpPr>
                <a:spLocks/>
              </p:cNvSpPr>
              <p:nvPr userDrawn="1"/>
            </p:nvSpPr>
            <p:spPr bwMode="ltGray">
              <a:xfrm>
                <a:off x="0" y="4"/>
                <a:ext cx="5760" cy="1032"/>
              </a:xfrm>
              <a:custGeom>
                <a:avLst/>
                <a:gdLst/>
                <a:ahLst/>
                <a:cxnLst>
                  <a:cxn ang="0">
                    <a:pos x="4848" y="432"/>
                  </a:cxn>
                  <a:cxn ang="0">
                    <a:pos x="0" y="432"/>
                  </a:cxn>
                  <a:cxn ang="0">
                    <a:pos x="0" y="0"/>
                  </a:cxn>
                  <a:cxn ang="0">
                    <a:pos x="4848" y="0"/>
                  </a:cxn>
                  <a:cxn ang="0">
                    <a:pos x="4848" y="432"/>
                  </a:cxn>
                </a:cxnLst>
                <a:rect l="0" t="0" r="r" b="b"/>
                <a:pathLst>
                  <a:path w="4848" h="432">
                    <a:moveTo>
                      <a:pt x="4848" y="432"/>
                    </a:moveTo>
                    <a:lnTo>
                      <a:pt x="0" y="432"/>
                    </a:lnTo>
                    <a:lnTo>
                      <a:pt x="0" y="0"/>
                    </a:lnTo>
                    <a:lnTo>
                      <a:pt x="4848" y="0"/>
                    </a:lnTo>
                    <a:lnTo>
                      <a:pt x="4848" y="432"/>
                    </a:lnTo>
                    <a:close/>
                  </a:path>
                </a:pathLst>
              </a:cu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9" name="Group 165"/>
              <p:cNvGrpSpPr>
                <a:grpSpLocks/>
              </p:cNvGrpSpPr>
              <p:nvPr userDrawn="1"/>
            </p:nvGrpSpPr>
            <p:grpSpPr bwMode="auto">
              <a:xfrm>
                <a:off x="333" y="-9"/>
                <a:ext cx="5176" cy="1044"/>
                <a:chOff x="333" y="-9"/>
                <a:chExt cx="5176" cy="1044"/>
              </a:xfrm>
            </p:grpSpPr>
            <p:sp>
              <p:nvSpPr>
                <p:cNvPr id="38" name="Freeform 10"/>
                <p:cNvSpPr>
                  <a:spLocks/>
                </p:cNvSpPr>
                <p:nvPr userDrawn="1"/>
              </p:nvSpPr>
              <p:spPr bwMode="ltGray">
                <a:xfrm>
                  <a:off x="3230" y="949"/>
                  <a:ext cx="17" cy="20"/>
                </a:xfrm>
                <a:custGeom>
                  <a:avLst/>
                  <a:gdLst/>
                  <a:ahLst/>
                  <a:cxnLst>
                    <a:cxn ang="0">
                      <a:pos x="5" y="11"/>
                    </a:cxn>
                    <a:cxn ang="0">
                      <a:pos x="15" y="5"/>
                    </a:cxn>
                    <a:cxn ang="0">
                      <a:pos x="13" y="17"/>
                    </a:cxn>
                    <a:cxn ang="0">
                      <a:pos x="5" y="11"/>
                    </a:cxn>
                  </a:cxnLst>
                  <a:rect l="0" t="0" r="r" b="b"/>
                  <a:pathLst>
                    <a:path w="15" h="23">
                      <a:moveTo>
                        <a:pt x="5" y="11"/>
                      </a:moveTo>
                      <a:cubicBezTo>
                        <a:pt x="2" y="1"/>
                        <a:pt x="7" y="0"/>
                        <a:pt x="15" y="5"/>
                      </a:cubicBezTo>
                      <a:cubicBezTo>
                        <a:pt x="14" y="9"/>
                        <a:pt x="15" y="13"/>
                        <a:pt x="13" y="17"/>
                      </a:cubicBezTo>
                      <a:cubicBezTo>
                        <a:pt x="9" y="23"/>
                        <a:pt x="0" y="16"/>
                        <a:pt x="5" y="1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39" name="Freeform 11"/>
                <p:cNvSpPr>
                  <a:spLocks/>
                </p:cNvSpPr>
                <p:nvPr userDrawn="1"/>
              </p:nvSpPr>
              <p:spPr bwMode="ltGray">
                <a:xfrm>
                  <a:off x="3406" y="1015"/>
                  <a:ext cx="21" cy="20"/>
                </a:xfrm>
                <a:custGeom>
                  <a:avLst/>
                  <a:gdLst/>
                  <a:ahLst/>
                  <a:cxnLst>
                    <a:cxn ang="0">
                      <a:pos x="3" y="13"/>
                    </a:cxn>
                    <a:cxn ang="0">
                      <a:pos x="11" y="3"/>
                    </a:cxn>
                    <a:cxn ang="0">
                      <a:pos x="7" y="19"/>
                    </a:cxn>
                    <a:cxn ang="0">
                      <a:pos x="3" y="13"/>
                    </a:cxn>
                  </a:cxnLst>
                  <a:rect l="0" t="0" r="r" b="b"/>
                  <a:pathLst>
                    <a:path w="20" h="23">
                      <a:moveTo>
                        <a:pt x="3" y="13"/>
                      </a:moveTo>
                      <a:cubicBezTo>
                        <a:pt x="0" y="5"/>
                        <a:pt x="2" y="0"/>
                        <a:pt x="11" y="3"/>
                      </a:cubicBezTo>
                      <a:cubicBezTo>
                        <a:pt x="16" y="10"/>
                        <a:pt x="20" y="23"/>
                        <a:pt x="7" y="19"/>
                      </a:cubicBezTo>
                      <a:cubicBezTo>
                        <a:pt x="6" y="17"/>
                        <a:pt x="3" y="13"/>
                        <a:pt x="3" y="13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40" name="Freeform 12"/>
                <p:cNvSpPr>
                  <a:spLocks/>
                </p:cNvSpPr>
                <p:nvPr userDrawn="1"/>
              </p:nvSpPr>
              <p:spPr bwMode="ltGray">
                <a:xfrm>
                  <a:off x="2909" y="908"/>
                  <a:ext cx="31" cy="34"/>
                </a:xfrm>
                <a:custGeom>
                  <a:avLst/>
                  <a:gdLst/>
                  <a:ahLst/>
                  <a:cxnLst>
                    <a:cxn ang="0">
                      <a:pos x="16" y="33"/>
                    </a:cxn>
                    <a:cxn ang="0">
                      <a:pos x="8" y="21"/>
                    </a:cxn>
                    <a:cxn ang="0">
                      <a:pos x="0" y="9"/>
                    </a:cxn>
                    <a:cxn ang="0">
                      <a:pos x="16" y="3"/>
                    </a:cxn>
                    <a:cxn ang="0">
                      <a:pos x="30" y="23"/>
                    </a:cxn>
                    <a:cxn ang="0">
                      <a:pos x="28" y="31"/>
                    </a:cxn>
                    <a:cxn ang="0">
                      <a:pos x="16" y="33"/>
                    </a:cxn>
                  </a:cxnLst>
                  <a:rect l="0" t="0" r="r" b="b"/>
                  <a:pathLst>
                    <a:path w="30" h="42">
                      <a:moveTo>
                        <a:pt x="16" y="33"/>
                      </a:moveTo>
                      <a:cubicBezTo>
                        <a:pt x="3" y="20"/>
                        <a:pt x="15" y="34"/>
                        <a:pt x="8" y="21"/>
                      </a:cubicBezTo>
                      <a:cubicBezTo>
                        <a:pt x="6" y="17"/>
                        <a:pt x="0" y="9"/>
                        <a:pt x="0" y="9"/>
                      </a:cubicBezTo>
                      <a:cubicBezTo>
                        <a:pt x="5" y="1"/>
                        <a:pt x="7" y="0"/>
                        <a:pt x="16" y="3"/>
                      </a:cubicBezTo>
                      <a:cubicBezTo>
                        <a:pt x="25" y="16"/>
                        <a:pt x="10" y="16"/>
                        <a:pt x="30" y="23"/>
                      </a:cubicBezTo>
                      <a:cubicBezTo>
                        <a:pt x="29" y="26"/>
                        <a:pt x="30" y="29"/>
                        <a:pt x="28" y="31"/>
                      </a:cubicBezTo>
                      <a:cubicBezTo>
                        <a:pt x="15" y="42"/>
                        <a:pt x="16" y="38"/>
                        <a:pt x="16" y="33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41" name="Freeform 13"/>
                <p:cNvSpPr>
                  <a:spLocks/>
                </p:cNvSpPr>
                <p:nvPr userDrawn="1"/>
              </p:nvSpPr>
              <p:spPr bwMode="ltGray">
                <a:xfrm>
                  <a:off x="2551" y="940"/>
                  <a:ext cx="25" cy="12"/>
                </a:xfrm>
                <a:custGeom>
                  <a:avLst/>
                  <a:gdLst/>
                  <a:ahLst/>
                  <a:cxnLst>
                    <a:cxn ang="0">
                      <a:pos x="15" y="16"/>
                    </a:cxn>
                    <a:cxn ang="0">
                      <a:pos x="3" y="8"/>
                    </a:cxn>
                    <a:cxn ang="0">
                      <a:pos x="15" y="0"/>
                    </a:cxn>
                    <a:cxn ang="0">
                      <a:pos x="15" y="16"/>
                    </a:cxn>
                  </a:cxnLst>
                  <a:rect l="0" t="0" r="r" b="b"/>
                  <a:pathLst>
                    <a:path w="25" h="16">
                      <a:moveTo>
                        <a:pt x="15" y="16"/>
                      </a:moveTo>
                      <a:cubicBezTo>
                        <a:pt x="10" y="15"/>
                        <a:pt x="0" y="12"/>
                        <a:pt x="3" y="8"/>
                      </a:cubicBezTo>
                      <a:cubicBezTo>
                        <a:pt x="6" y="4"/>
                        <a:pt x="15" y="0"/>
                        <a:pt x="15" y="0"/>
                      </a:cubicBezTo>
                      <a:cubicBezTo>
                        <a:pt x="17" y="3"/>
                        <a:pt x="25" y="16"/>
                        <a:pt x="15" y="1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42" name="Freeform 14"/>
                <p:cNvSpPr>
                  <a:spLocks/>
                </p:cNvSpPr>
                <p:nvPr userDrawn="1"/>
              </p:nvSpPr>
              <p:spPr bwMode="ltGray">
                <a:xfrm>
                  <a:off x="2443" y="954"/>
                  <a:ext cx="65" cy="39"/>
                </a:xfrm>
                <a:custGeom>
                  <a:avLst/>
                  <a:gdLst/>
                  <a:ahLst/>
                  <a:cxnLst>
                    <a:cxn ang="0">
                      <a:pos x="14" y="24"/>
                    </a:cxn>
                    <a:cxn ang="0">
                      <a:pos x="30" y="4"/>
                    </a:cxn>
                    <a:cxn ang="0">
                      <a:pos x="42" y="0"/>
                    </a:cxn>
                    <a:cxn ang="0">
                      <a:pos x="58" y="12"/>
                    </a:cxn>
                    <a:cxn ang="0">
                      <a:pos x="32" y="26"/>
                    </a:cxn>
                    <a:cxn ang="0">
                      <a:pos x="12" y="46"/>
                    </a:cxn>
                    <a:cxn ang="0">
                      <a:pos x="8" y="20"/>
                    </a:cxn>
                    <a:cxn ang="0">
                      <a:pos x="12" y="14"/>
                    </a:cxn>
                    <a:cxn ang="0">
                      <a:pos x="14" y="24"/>
                    </a:cxn>
                  </a:cxnLst>
                  <a:rect l="0" t="0" r="r" b="b"/>
                  <a:pathLst>
                    <a:path w="65" h="46">
                      <a:moveTo>
                        <a:pt x="14" y="24"/>
                      </a:moveTo>
                      <a:cubicBezTo>
                        <a:pt x="18" y="13"/>
                        <a:pt x="16" y="9"/>
                        <a:pt x="30" y="4"/>
                      </a:cubicBezTo>
                      <a:cubicBezTo>
                        <a:pt x="34" y="3"/>
                        <a:pt x="42" y="0"/>
                        <a:pt x="42" y="0"/>
                      </a:cubicBezTo>
                      <a:cubicBezTo>
                        <a:pt x="50" y="1"/>
                        <a:pt x="65" y="0"/>
                        <a:pt x="58" y="12"/>
                      </a:cubicBezTo>
                      <a:cubicBezTo>
                        <a:pt x="53" y="21"/>
                        <a:pt x="40" y="21"/>
                        <a:pt x="32" y="26"/>
                      </a:cubicBezTo>
                      <a:cubicBezTo>
                        <a:pt x="26" y="35"/>
                        <a:pt x="23" y="42"/>
                        <a:pt x="12" y="46"/>
                      </a:cubicBezTo>
                      <a:cubicBezTo>
                        <a:pt x="0" y="42"/>
                        <a:pt x="5" y="30"/>
                        <a:pt x="8" y="20"/>
                      </a:cubicBezTo>
                      <a:cubicBezTo>
                        <a:pt x="9" y="18"/>
                        <a:pt x="10" y="13"/>
                        <a:pt x="12" y="14"/>
                      </a:cubicBezTo>
                      <a:cubicBezTo>
                        <a:pt x="15" y="16"/>
                        <a:pt x="13" y="21"/>
                        <a:pt x="14" y="2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43" name="Freeform 15"/>
                <p:cNvSpPr>
                  <a:spLocks/>
                </p:cNvSpPr>
                <p:nvPr userDrawn="1"/>
              </p:nvSpPr>
              <p:spPr bwMode="ltGray">
                <a:xfrm>
                  <a:off x="2375" y="952"/>
                  <a:ext cx="68" cy="39"/>
                </a:xfrm>
                <a:custGeom>
                  <a:avLst/>
                  <a:gdLst/>
                  <a:ahLst/>
                  <a:cxnLst>
                    <a:cxn ang="0">
                      <a:pos x="0" y="31"/>
                    </a:cxn>
                    <a:cxn ang="0">
                      <a:pos x="18" y="25"/>
                    </a:cxn>
                    <a:cxn ang="0">
                      <a:pos x="52" y="1"/>
                    </a:cxn>
                    <a:cxn ang="0">
                      <a:pos x="64" y="3"/>
                    </a:cxn>
                    <a:cxn ang="0">
                      <a:pos x="50" y="19"/>
                    </a:cxn>
                    <a:cxn ang="0">
                      <a:pos x="28" y="33"/>
                    </a:cxn>
                    <a:cxn ang="0">
                      <a:pos x="22" y="47"/>
                    </a:cxn>
                    <a:cxn ang="0">
                      <a:pos x="16" y="45"/>
                    </a:cxn>
                    <a:cxn ang="0">
                      <a:pos x="12" y="39"/>
                    </a:cxn>
                    <a:cxn ang="0">
                      <a:pos x="0" y="35"/>
                    </a:cxn>
                    <a:cxn ang="0">
                      <a:pos x="0" y="31"/>
                    </a:cxn>
                  </a:cxnLst>
                  <a:rect l="0" t="0" r="r" b="b"/>
                  <a:pathLst>
                    <a:path w="69" h="47">
                      <a:moveTo>
                        <a:pt x="0" y="31"/>
                      </a:moveTo>
                      <a:cubicBezTo>
                        <a:pt x="7" y="24"/>
                        <a:pt x="9" y="22"/>
                        <a:pt x="18" y="25"/>
                      </a:cubicBezTo>
                      <a:cubicBezTo>
                        <a:pt x="25" y="4"/>
                        <a:pt x="36" y="12"/>
                        <a:pt x="52" y="1"/>
                      </a:cubicBezTo>
                      <a:cubicBezTo>
                        <a:pt x="56" y="2"/>
                        <a:pt x="61" y="0"/>
                        <a:pt x="64" y="3"/>
                      </a:cubicBezTo>
                      <a:cubicBezTo>
                        <a:pt x="69" y="8"/>
                        <a:pt x="50" y="19"/>
                        <a:pt x="50" y="19"/>
                      </a:cubicBezTo>
                      <a:cubicBezTo>
                        <a:pt x="46" y="31"/>
                        <a:pt x="35" y="22"/>
                        <a:pt x="28" y="33"/>
                      </a:cubicBezTo>
                      <a:cubicBezTo>
                        <a:pt x="31" y="41"/>
                        <a:pt x="31" y="44"/>
                        <a:pt x="22" y="47"/>
                      </a:cubicBezTo>
                      <a:cubicBezTo>
                        <a:pt x="20" y="46"/>
                        <a:pt x="18" y="46"/>
                        <a:pt x="16" y="45"/>
                      </a:cubicBezTo>
                      <a:cubicBezTo>
                        <a:pt x="14" y="43"/>
                        <a:pt x="14" y="40"/>
                        <a:pt x="12" y="39"/>
                      </a:cubicBezTo>
                      <a:cubicBezTo>
                        <a:pt x="8" y="37"/>
                        <a:pt x="0" y="35"/>
                        <a:pt x="0" y="35"/>
                      </a:cubicBezTo>
                      <a:cubicBezTo>
                        <a:pt x="2" y="26"/>
                        <a:pt x="3" y="25"/>
                        <a:pt x="0" y="3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44" name="Freeform 16"/>
                <p:cNvSpPr>
                  <a:spLocks/>
                </p:cNvSpPr>
                <p:nvPr userDrawn="1"/>
              </p:nvSpPr>
              <p:spPr bwMode="ltGray">
                <a:xfrm>
                  <a:off x="2007" y="739"/>
                  <a:ext cx="354" cy="228"/>
                </a:xfrm>
                <a:custGeom>
                  <a:avLst/>
                  <a:gdLst/>
                  <a:ahLst/>
                  <a:cxnLst>
                    <a:cxn ang="0">
                      <a:pos x="10" y="4"/>
                    </a:cxn>
                    <a:cxn ang="0">
                      <a:pos x="36" y="18"/>
                    </a:cxn>
                    <a:cxn ang="0">
                      <a:pos x="46" y="30"/>
                    </a:cxn>
                    <a:cxn ang="0">
                      <a:pos x="76" y="52"/>
                    </a:cxn>
                    <a:cxn ang="0">
                      <a:pos x="92" y="66"/>
                    </a:cxn>
                    <a:cxn ang="0">
                      <a:pos x="122" y="98"/>
                    </a:cxn>
                    <a:cxn ang="0">
                      <a:pos x="136" y="128"/>
                    </a:cxn>
                    <a:cxn ang="0">
                      <a:pos x="148" y="132"/>
                    </a:cxn>
                    <a:cxn ang="0">
                      <a:pos x="154" y="150"/>
                    </a:cxn>
                    <a:cxn ang="0">
                      <a:pos x="176" y="152"/>
                    </a:cxn>
                    <a:cxn ang="0">
                      <a:pos x="170" y="196"/>
                    </a:cxn>
                    <a:cxn ang="0">
                      <a:pos x="180" y="224"/>
                    </a:cxn>
                    <a:cxn ang="0">
                      <a:pos x="198" y="232"/>
                    </a:cxn>
                    <a:cxn ang="0">
                      <a:pos x="216" y="234"/>
                    </a:cxn>
                    <a:cxn ang="0">
                      <a:pos x="236" y="242"/>
                    </a:cxn>
                    <a:cxn ang="0">
                      <a:pos x="254" y="236"/>
                    </a:cxn>
                    <a:cxn ang="0">
                      <a:pos x="272" y="248"/>
                    </a:cxn>
                    <a:cxn ang="0">
                      <a:pos x="296" y="256"/>
                    </a:cxn>
                    <a:cxn ang="0">
                      <a:pos x="314" y="264"/>
                    </a:cxn>
                    <a:cxn ang="0">
                      <a:pos x="352" y="266"/>
                    </a:cxn>
                    <a:cxn ang="0">
                      <a:pos x="342" y="274"/>
                    </a:cxn>
                    <a:cxn ang="0">
                      <a:pos x="322" y="272"/>
                    </a:cxn>
                    <a:cxn ang="0">
                      <a:pos x="300" y="270"/>
                    </a:cxn>
                    <a:cxn ang="0">
                      <a:pos x="288" y="266"/>
                    </a:cxn>
                    <a:cxn ang="0">
                      <a:pos x="252" y="264"/>
                    </a:cxn>
                    <a:cxn ang="0">
                      <a:pos x="234" y="260"/>
                    </a:cxn>
                    <a:cxn ang="0">
                      <a:pos x="172" y="242"/>
                    </a:cxn>
                    <a:cxn ang="0">
                      <a:pos x="160" y="216"/>
                    </a:cxn>
                    <a:cxn ang="0">
                      <a:pos x="126" y="200"/>
                    </a:cxn>
                    <a:cxn ang="0">
                      <a:pos x="108" y="186"/>
                    </a:cxn>
                    <a:cxn ang="0">
                      <a:pos x="94" y="158"/>
                    </a:cxn>
                    <a:cxn ang="0">
                      <a:pos x="68" y="108"/>
                    </a:cxn>
                    <a:cxn ang="0">
                      <a:pos x="64" y="102"/>
                    </a:cxn>
                    <a:cxn ang="0">
                      <a:pos x="58" y="100"/>
                    </a:cxn>
                    <a:cxn ang="0">
                      <a:pos x="54" y="88"/>
                    </a:cxn>
                    <a:cxn ang="0">
                      <a:pos x="38" y="58"/>
                    </a:cxn>
                    <a:cxn ang="0">
                      <a:pos x="20" y="40"/>
                    </a:cxn>
                    <a:cxn ang="0">
                      <a:pos x="4" y="22"/>
                    </a:cxn>
                    <a:cxn ang="0">
                      <a:pos x="10" y="2"/>
                    </a:cxn>
                    <a:cxn ang="0">
                      <a:pos x="10" y="4"/>
                    </a:cxn>
                  </a:cxnLst>
                  <a:rect l="0" t="0" r="r" b="b"/>
                  <a:pathLst>
                    <a:path w="355" h="277">
                      <a:moveTo>
                        <a:pt x="10" y="4"/>
                      </a:moveTo>
                      <a:cubicBezTo>
                        <a:pt x="22" y="0"/>
                        <a:pt x="24" y="14"/>
                        <a:pt x="36" y="18"/>
                      </a:cubicBezTo>
                      <a:cubicBezTo>
                        <a:pt x="37" y="19"/>
                        <a:pt x="45" y="29"/>
                        <a:pt x="46" y="30"/>
                      </a:cubicBezTo>
                      <a:cubicBezTo>
                        <a:pt x="56" y="40"/>
                        <a:pt x="67" y="38"/>
                        <a:pt x="76" y="52"/>
                      </a:cubicBezTo>
                      <a:cubicBezTo>
                        <a:pt x="80" y="58"/>
                        <a:pt x="92" y="66"/>
                        <a:pt x="92" y="66"/>
                      </a:cubicBezTo>
                      <a:cubicBezTo>
                        <a:pt x="96" y="79"/>
                        <a:pt x="112" y="88"/>
                        <a:pt x="122" y="98"/>
                      </a:cubicBezTo>
                      <a:cubicBezTo>
                        <a:pt x="124" y="105"/>
                        <a:pt x="130" y="124"/>
                        <a:pt x="136" y="128"/>
                      </a:cubicBezTo>
                      <a:cubicBezTo>
                        <a:pt x="140" y="130"/>
                        <a:pt x="148" y="132"/>
                        <a:pt x="148" y="132"/>
                      </a:cubicBezTo>
                      <a:cubicBezTo>
                        <a:pt x="150" y="138"/>
                        <a:pt x="154" y="150"/>
                        <a:pt x="154" y="150"/>
                      </a:cubicBezTo>
                      <a:cubicBezTo>
                        <a:pt x="161" y="139"/>
                        <a:pt x="168" y="144"/>
                        <a:pt x="176" y="152"/>
                      </a:cubicBezTo>
                      <a:cubicBezTo>
                        <a:pt x="174" y="167"/>
                        <a:pt x="173" y="181"/>
                        <a:pt x="170" y="196"/>
                      </a:cubicBezTo>
                      <a:cubicBezTo>
                        <a:pt x="171" y="202"/>
                        <a:pt x="174" y="220"/>
                        <a:pt x="180" y="224"/>
                      </a:cubicBezTo>
                      <a:cubicBezTo>
                        <a:pt x="185" y="228"/>
                        <a:pt x="193" y="228"/>
                        <a:pt x="198" y="232"/>
                      </a:cubicBezTo>
                      <a:cubicBezTo>
                        <a:pt x="204" y="230"/>
                        <a:pt x="216" y="234"/>
                        <a:pt x="216" y="234"/>
                      </a:cubicBezTo>
                      <a:cubicBezTo>
                        <a:pt x="223" y="241"/>
                        <a:pt x="225" y="245"/>
                        <a:pt x="236" y="242"/>
                      </a:cubicBezTo>
                      <a:cubicBezTo>
                        <a:pt x="242" y="240"/>
                        <a:pt x="254" y="236"/>
                        <a:pt x="254" y="236"/>
                      </a:cubicBezTo>
                      <a:cubicBezTo>
                        <a:pt x="260" y="240"/>
                        <a:pt x="265" y="246"/>
                        <a:pt x="272" y="248"/>
                      </a:cubicBezTo>
                      <a:cubicBezTo>
                        <a:pt x="277" y="250"/>
                        <a:pt x="291" y="252"/>
                        <a:pt x="296" y="256"/>
                      </a:cubicBezTo>
                      <a:cubicBezTo>
                        <a:pt x="301" y="260"/>
                        <a:pt x="314" y="264"/>
                        <a:pt x="314" y="264"/>
                      </a:cubicBezTo>
                      <a:cubicBezTo>
                        <a:pt x="330" y="263"/>
                        <a:pt x="338" y="261"/>
                        <a:pt x="352" y="266"/>
                      </a:cubicBezTo>
                      <a:cubicBezTo>
                        <a:pt x="355" y="275"/>
                        <a:pt x="350" y="277"/>
                        <a:pt x="342" y="274"/>
                      </a:cubicBezTo>
                      <a:cubicBezTo>
                        <a:pt x="336" y="276"/>
                        <a:pt x="322" y="272"/>
                        <a:pt x="322" y="272"/>
                      </a:cubicBezTo>
                      <a:cubicBezTo>
                        <a:pt x="314" y="275"/>
                        <a:pt x="308" y="272"/>
                        <a:pt x="300" y="270"/>
                      </a:cubicBezTo>
                      <a:cubicBezTo>
                        <a:pt x="296" y="269"/>
                        <a:pt x="288" y="266"/>
                        <a:pt x="288" y="266"/>
                      </a:cubicBezTo>
                      <a:cubicBezTo>
                        <a:pt x="276" y="270"/>
                        <a:pt x="264" y="266"/>
                        <a:pt x="252" y="264"/>
                      </a:cubicBezTo>
                      <a:cubicBezTo>
                        <a:pt x="245" y="259"/>
                        <a:pt x="242" y="257"/>
                        <a:pt x="234" y="260"/>
                      </a:cubicBezTo>
                      <a:cubicBezTo>
                        <a:pt x="211" y="252"/>
                        <a:pt x="192" y="256"/>
                        <a:pt x="172" y="242"/>
                      </a:cubicBezTo>
                      <a:cubicBezTo>
                        <a:pt x="165" y="231"/>
                        <a:pt x="176" y="221"/>
                        <a:pt x="160" y="216"/>
                      </a:cubicBezTo>
                      <a:cubicBezTo>
                        <a:pt x="154" y="233"/>
                        <a:pt x="136" y="203"/>
                        <a:pt x="126" y="200"/>
                      </a:cubicBezTo>
                      <a:cubicBezTo>
                        <a:pt x="120" y="196"/>
                        <a:pt x="114" y="190"/>
                        <a:pt x="108" y="186"/>
                      </a:cubicBezTo>
                      <a:cubicBezTo>
                        <a:pt x="104" y="175"/>
                        <a:pt x="104" y="165"/>
                        <a:pt x="94" y="158"/>
                      </a:cubicBezTo>
                      <a:cubicBezTo>
                        <a:pt x="83" y="142"/>
                        <a:pt x="85" y="119"/>
                        <a:pt x="68" y="108"/>
                      </a:cubicBezTo>
                      <a:cubicBezTo>
                        <a:pt x="67" y="106"/>
                        <a:pt x="66" y="104"/>
                        <a:pt x="64" y="102"/>
                      </a:cubicBezTo>
                      <a:cubicBezTo>
                        <a:pt x="62" y="101"/>
                        <a:pt x="59" y="102"/>
                        <a:pt x="58" y="100"/>
                      </a:cubicBezTo>
                      <a:cubicBezTo>
                        <a:pt x="56" y="97"/>
                        <a:pt x="54" y="88"/>
                        <a:pt x="54" y="88"/>
                      </a:cubicBezTo>
                      <a:cubicBezTo>
                        <a:pt x="59" y="73"/>
                        <a:pt x="52" y="61"/>
                        <a:pt x="38" y="58"/>
                      </a:cubicBezTo>
                      <a:cubicBezTo>
                        <a:pt x="32" y="49"/>
                        <a:pt x="31" y="44"/>
                        <a:pt x="20" y="40"/>
                      </a:cubicBezTo>
                      <a:cubicBezTo>
                        <a:pt x="16" y="27"/>
                        <a:pt x="16" y="26"/>
                        <a:pt x="4" y="22"/>
                      </a:cubicBezTo>
                      <a:cubicBezTo>
                        <a:pt x="1" y="13"/>
                        <a:pt x="0" y="5"/>
                        <a:pt x="10" y="2"/>
                      </a:cubicBezTo>
                      <a:cubicBezTo>
                        <a:pt x="18" y="5"/>
                        <a:pt x="18" y="4"/>
                        <a:pt x="10" y="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45" name="Freeform 17"/>
                <p:cNvSpPr>
                  <a:spLocks/>
                </p:cNvSpPr>
                <p:nvPr userDrawn="1"/>
              </p:nvSpPr>
              <p:spPr bwMode="ltGray">
                <a:xfrm>
                  <a:off x="2222" y="724"/>
                  <a:ext cx="157" cy="167"/>
                </a:xfrm>
                <a:custGeom>
                  <a:avLst/>
                  <a:gdLst/>
                  <a:ahLst/>
                  <a:cxnLst>
                    <a:cxn ang="0">
                      <a:pos x="54" y="66"/>
                    </a:cxn>
                    <a:cxn ang="0">
                      <a:pos x="66" y="58"/>
                    </a:cxn>
                    <a:cxn ang="0">
                      <a:pos x="68" y="52"/>
                    </a:cxn>
                    <a:cxn ang="0">
                      <a:pos x="80" y="44"/>
                    </a:cxn>
                    <a:cxn ang="0">
                      <a:pos x="106" y="22"/>
                    </a:cxn>
                    <a:cxn ang="0">
                      <a:pos x="112" y="4"/>
                    </a:cxn>
                    <a:cxn ang="0">
                      <a:pos x="124" y="0"/>
                    </a:cxn>
                    <a:cxn ang="0">
                      <a:pos x="150" y="28"/>
                    </a:cxn>
                    <a:cxn ang="0">
                      <a:pos x="146" y="44"/>
                    </a:cxn>
                    <a:cxn ang="0">
                      <a:pos x="126" y="64"/>
                    </a:cxn>
                    <a:cxn ang="0">
                      <a:pos x="132" y="94"/>
                    </a:cxn>
                    <a:cxn ang="0">
                      <a:pos x="142" y="110"/>
                    </a:cxn>
                    <a:cxn ang="0">
                      <a:pos x="146" y="128"/>
                    </a:cxn>
                    <a:cxn ang="0">
                      <a:pos x="128" y="128"/>
                    </a:cxn>
                    <a:cxn ang="0">
                      <a:pos x="116" y="146"/>
                    </a:cxn>
                    <a:cxn ang="0">
                      <a:pos x="104" y="156"/>
                    </a:cxn>
                    <a:cxn ang="0">
                      <a:pos x="100" y="198"/>
                    </a:cxn>
                    <a:cxn ang="0">
                      <a:pos x="88" y="202"/>
                    </a:cxn>
                    <a:cxn ang="0">
                      <a:pos x="82" y="206"/>
                    </a:cxn>
                    <a:cxn ang="0">
                      <a:pos x="76" y="202"/>
                    </a:cxn>
                    <a:cxn ang="0">
                      <a:pos x="72" y="190"/>
                    </a:cxn>
                    <a:cxn ang="0">
                      <a:pos x="60" y="186"/>
                    </a:cxn>
                    <a:cxn ang="0">
                      <a:pos x="42" y="194"/>
                    </a:cxn>
                    <a:cxn ang="0">
                      <a:pos x="28" y="186"/>
                    </a:cxn>
                    <a:cxn ang="0">
                      <a:pos x="10" y="148"/>
                    </a:cxn>
                    <a:cxn ang="0">
                      <a:pos x="4" y="130"/>
                    </a:cxn>
                    <a:cxn ang="0">
                      <a:pos x="0" y="118"/>
                    </a:cxn>
                    <a:cxn ang="0">
                      <a:pos x="20" y="96"/>
                    </a:cxn>
                    <a:cxn ang="0">
                      <a:pos x="32" y="104"/>
                    </a:cxn>
                    <a:cxn ang="0">
                      <a:pos x="34" y="80"/>
                    </a:cxn>
                    <a:cxn ang="0">
                      <a:pos x="52" y="70"/>
                    </a:cxn>
                    <a:cxn ang="0">
                      <a:pos x="54" y="66"/>
                    </a:cxn>
                  </a:cxnLst>
                  <a:rect l="0" t="0" r="r" b="b"/>
                  <a:pathLst>
                    <a:path w="156" h="206">
                      <a:moveTo>
                        <a:pt x="54" y="66"/>
                      </a:moveTo>
                      <a:cubicBezTo>
                        <a:pt x="58" y="63"/>
                        <a:pt x="64" y="63"/>
                        <a:pt x="66" y="58"/>
                      </a:cubicBezTo>
                      <a:cubicBezTo>
                        <a:pt x="67" y="56"/>
                        <a:pt x="67" y="53"/>
                        <a:pt x="68" y="52"/>
                      </a:cubicBezTo>
                      <a:cubicBezTo>
                        <a:pt x="71" y="49"/>
                        <a:pt x="80" y="44"/>
                        <a:pt x="80" y="44"/>
                      </a:cubicBezTo>
                      <a:cubicBezTo>
                        <a:pt x="113" y="55"/>
                        <a:pt x="85" y="29"/>
                        <a:pt x="106" y="22"/>
                      </a:cubicBezTo>
                      <a:cubicBezTo>
                        <a:pt x="110" y="17"/>
                        <a:pt x="108" y="9"/>
                        <a:pt x="112" y="4"/>
                      </a:cubicBezTo>
                      <a:cubicBezTo>
                        <a:pt x="115" y="1"/>
                        <a:pt x="124" y="0"/>
                        <a:pt x="124" y="0"/>
                      </a:cubicBezTo>
                      <a:cubicBezTo>
                        <a:pt x="138" y="14"/>
                        <a:pt x="126" y="23"/>
                        <a:pt x="150" y="28"/>
                      </a:cubicBezTo>
                      <a:cubicBezTo>
                        <a:pt x="156" y="36"/>
                        <a:pt x="154" y="39"/>
                        <a:pt x="146" y="44"/>
                      </a:cubicBezTo>
                      <a:cubicBezTo>
                        <a:pt x="141" y="52"/>
                        <a:pt x="135" y="61"/>
                        <a:pt x="126" y="64"/>
                      </a:cubicBezTo>
                      <a:cubicBezTo>
                        <a:pt x="118" y="75"/>
                        <a:pt x="128" y="83"/>
                        <a:pt x="132" y="94"/>
                      </a:cubicBezTo>
                      <a:cubicBezTo>
                        <a:pt x="129" y="103"/>
                        <a:pt x="135" y="105"/>
                        <a:pt x="142" y="110"/>
                      </a:cubicBezTo>
                      <a:cubicBezTo>
                        <a:pt x="145" y="119"/>
                        <a:pt x="141" y="120"/>
                        <a:pt x="146" y="128"/>
                      </a:cubicBezTo>
                      <a:cubicBezTo>
                        <a:pt x="142" y="139"/>
                        <a:pt x="135" y="133"/>
                        <a:pt x="128" y="128"/>
                      </a:cubicBezTo>
                      <a:cubicBezTo>
                        <a:pt x="116" y="132"/>
                        <a:pt x="122" y="136"/>
                        <a:pt x="116" y="146"/>
                      </a:cubicBezTo>
                      <a:cubicBezTo>
                        <a:pt x="113" y="151"/>
                        <a:pt x="108" y="152"/>
                        <a:pt x="104" y="156"/>
                      </a:cubicBezTo>
                      <a:cubicBezTo>
                        <a:pt x="107" y="167"/>
                        <a:pt x="112" y="191"/>
                        <a:pt x="100" y="198"/>
                      </a:cubicBezTo>
                      <a:cubicBezTo>
                        <a:pt x="96" y="200"/>
                        <a:pt x="92" y="200"/>
                        <a:pt x="88" y="202"/>
                      </a:cubicBezTo>
                      <a:cubicBezTo>
                        <a:pt x="86" y="203"/>
                        <a:pt x="84" y="205"/>
                        <a:pt x="82" y="206"/>
                      </a:cubicBezTo>
                      <a:cubicBezTo>
                        <a:pt x="80" y="205"/>
                        <a:pt x="77" y="204"/>
                        <a:pt x="76" y="202"/>
                      </a:cubicBezTo>
                      <a:cubicBezTo>
                        <a:pt x="74" y="198"/>
                        <a:pt x="76" y="191"/>
                        <a:pt x="72" y="190"/>
                      </a:cubicBezTo>
                      <a:cubicBezTo>
                        <a:pt x="68" y="189"/>
                        <a:pt x="60" y="186"/>
                        <a:pt x="60" y="186"/>
                      </a:cubicBezTo>
                      <a:cubicBezTo>
                        <a:pt x="53" y="188"/>
                        <a:pt x="49" y="192"/>
                        <a:pt x="42" y="194"/>
                      </a:cubicBezTo>
                      <a:cubicBezTo>
                        <a:pt x="34" y="189"/>
                        <a:pt x="37" y="183"/>
                        <a:pt x="28" y="186"/>
                      </a:cubicBezTo>
                      <a:cubicBezTo>
                        <a:pt x="12" y="181"/>
                        <a:pt x="19" y="161"/>
                        <a:pt x="10" y="148"/>
                      </a:cubicBezTo>
                      <a:cubicBezTo>
                        <a:pt x="5" y="121"/>
                        <a:pt x="11" y="147"/>
                        <a:pt x="4" y="130"/>
                      </a:cubicBezTo>
                      <a:cubicBezTo>
                        <a:pt x="2" y="126"/>
                        <a:pt x="0" y="118"/>
                        <a:pt x="0" y="118"/>
                      </a:cubicBezTo>
                      <a:cubicBezTo>
                        <a:pt x="2" y="95"/>
                        <a:pt x="0" y="83"/>
                        <a:pt x="20" y="96"/>
                      </a:cubicBezTo>
                      <a:cubicBezTo>
                        <a:pt x="23" y="105"/>
                        <a:pt x="23" y="110"/>
                        <a:pt x="32" y="104"/>
                      </a:cubicBezTo>
                      <a:cubicBezTo>
                        <a:pt x="35" y="95"/>
                        <a:pt x="29" y="88"/>
                        <a:pt x="34" y="80"/>
                      </a:cubicBezTo>
                      <a:cubicBezTo>
                        <a:pt x="36" y="76"/>
                        <a:pt x="48" y="73"/>
                        <a:pt x="52" y="70"/>
                      </a:cubicBezTo>
                      <a:cubicBezTo>
                        <a:pt x="57" y="63"/>
                        <a:pt x="58" y="62"/>
                        <a:pt x="54" y="6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46" name="Freeform 18"/>
                <p:cNvSpPr>
                  <a:spLocks/>
                </p:cNvSpPr>
                <p:nvPr userDrawn="1"/>
              </p:nvSpPr>
              <p:spPr bwMode="ltGray">
                <a:xfrm>
                  <a:off x="2375" y="800"/>
                  <a:ext cx="110" cy="32"/>
                </a:xfrm>
                <a:custGeom>
                  <a:avLst/>
                  <a:gdLst/>
                  <a:ahLst/>
                  <a:cxnLst>
                    <a:cxn ang="0">
                      <a:pos x="4" y="32"/>
                    </a:cxn>
                    <a:cxn ang="0">
                      <a:pos x="18" y="10"/>
                    </a:cxn>
                    <a:cxn ang="0">
                      <a:pos x="46" y="20"/>
                    </a:cxn>
                    <a:cxn ang="0">
                      <a:pos x="72" y="14"/>
                    </a:cxn>
                    <a:cxn ang="0">
                      <a:pos x="90" y="0"/>
                    </a:cxn>
                    <a:cxn ang="0">
                      <a:pos x="76" y="26"/>
                    </a:cxn>
                    <a:cxn ang="0">
                      <a:pos x="60" y="38"/>
                    </a:cxn>
                    <a:cxn ang="0">
                      <a:pos x="42" y="32"/>
                    </a:cxn>
                    <a:cxn ang="0">
                      <a:pos x="14" y="30"/>
                    </a:cxn>
                    <a:cxn ang="0">
                      <a:pos x="4" y="32"/>
                    </a:cxn>
                  </a:cxnLst>
                  <a:rect l="0" t="0" r="r" b="b"/>
                  <a:pathLst>
                    <a:path w="109" h="38">
                      <a:moveTo>
                        <a:pt x="4" y="32"/>
                      </a:moveTo>
                      <a:cubicBezTo>
                        <a:pt x="7" y="22"/>
                        <a:pt x="7" y="14"/>
                        <a:pt x="18" y="10"/>
                      </a:cubicBezTo>
                      <a:cubicBezTo>
                        <a:pt x="28" y="12"/>
                        <a:pt x="37" y="14"/>
                        <a:pt x="46" y="20"/>
                      </a:cubicBezTo>
                      <a:cubicBezTo>
                        <a:pt x="62" y="15"/>
                        <a:pt x="54" y="17"/>
                        <a:pt x="72" y="14"/>
                      </a:cubicBezTo>
                      <a:cubicBezTo>
                        <a:pt x="77" y="9"/>
                        <a:pt x="90" y="0"/>
                        <a:pt x="90" y="0"/>
                      </a:cubicBezTo>
                      <a:cubicBezTo>
                        <a:pt x="109" y="6"/>
                        <a:pt x="85" y="23"/>
                        <a:pt x="76" y="26"/>
                      </a:cubicBezTo>
                      <a:cubicBezTo>
                        <a:pt x="71" y="33"/>
                        <a:pt x="68" y="35"/>
                        <a:pt x="60" y="38"/>
                      </a:cubicBezTo>
                      <a:cubicBezTo>
                        <a:pt x="54" y="36"/>
                        <a:pt x="42" y="32"/>
                        <a:pt x="42" y="32"/>
                      </a:cubicBezTo>
                      <a:cubicBezTo>
                        <a:pt x="33" y="23"/>
                        <a:pt x="26" y="26"/>
                        <a:pt x="14" y="30"/>
                      </a:cubicBezTo>
                      <a:cubicBezTo>
                        <a:pt x="1" y="28"/>
                        <a:pt x="0" y="24"/>
                        <a:pt x="4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47" name="Freeform 19"/>
                <p:cNvSpPr>
                  <a:spLocks/>
                </p:cNvSpPr>
                <p:nvPr userDrawn="1"/>
              </p:nvSpPr>
              <p:spPr bwMode="ltGray">
                <a:xfrm>
                  <a:off x="2370" y="839"/>
                  <a:ext cx="75" cy="84"/>
                </a:xfrm>
                <a:custGeom>
                  <a:avLst/>
                  <a:gdLst/>
                  <a:ahLst/>
                  <a:cxnLst>
                    <a:cxn ang="0">
                      <a:pos x="8" y="18"/>
                    </a:cxn>
                    <a:cxn ang="0">
                      <a:pos x="18" y="0"/>
                    </a:cxn>
                    <a:cxn ang="0">
                      <a:pos x="34" y="18"/>
                    </a:cxn>
                    <a:cxn ang="0">
                      <a:pos x="62" y="4"/>
                    </a:cxn>
                    <a:cxn ang="0">
                      <a:pos x="46" y="34"/>
                    </a:cxn>
                    <a:cxn ang="0">
                      <a:pos x="54" y="48"/>
                    </a:cxn>
                    <a:cxn ang="0">
                      <a:pos x="58" y="60"/>
                    </a:cxn>
                    <a:cxn ang="0">
                      <a:pos x="46" y="74"/>
                    </a:cxn>
                    <a:cxn ang="0">
                      <a:pos x="34" y="60"/>
                    </a:cxn>
                    <a:cxn ang="0">
                      <a:pos x="22" y="48"/>
                    </a:cxn>
                    <a:cxn ang="0">
                      <a:pos x="28" y="68"/>
                    </a:cxn>
                    <a:cxn ang="0">
                      <a:pos x="30" y="74"/>
                    </a:cxn>
                    <a:cxn ang="0">
                      <a:pos x="20" y="104"/>
                    </a:cxn>
                    <a:cxn ang="0">
                      <a:pos x="12" y="102"/>
                    </a:cxn>
                    <a:cxn ang="0">
                      <a:pos x="8" y="90"/>
                    </a:cxn>
                    <a:cxn ang="0">
                      <a:pos x="0" y="54"/>
                    </a:cxn>
                    <a:cxn ang="0">
                      <a:pos x="2" y="30"/>
                    </a:cxn>
                    <a:cxn ang="0">
                      <a:pos x="8" y="18"/>
                    </a:cxn>
                  </a:cxnLst>
                  <a:rect l="0" t="0" r="r" b="b"/>
                  <a:pathLst>
                    <a:path w="76" h="104">
                      <a:moveTo>
                        <a:pt x="8" y="18"/>
                      </a:moveTo>
                      <a:cubicBezTo>
                        <a:pt x="10" y="8"/>
                        <a:pt x="9" y="3"/>
                        <a:pt x="18" y="0"/>
                      </a:cubicBezTo>
                      <a:cubicBezTo>
                        <a:pt x="28" y="3"/>
                        <a:pt x="25" y="12"/>
                        <a:pt x="34" y="18"/>
                      </a:cubicBezTo>
                      <a:cubicBezTo>
                        <a:pt x="46" y="16"/>
                        <a:pt x="51" y="8"/>
                        <a:pt x="62" y="4"/>
                      </a:cubicBezTo>
                      <a:cubicBezTo>
                        <a:pt x="76" y="9"/>
                        <a:pt x="56" y="31"/>
                        <a:pt x="46" y="34"/>
                      </a:cubicBezTo>
                      <a:cubicBezTo>
                        <a:pt x="51" y="56"/>
                        <a:pt x="43" y="29"/>
                        <a:pt x="54" y="48"/>
                      </a:cubicBezTo>
                      <a:cubicBezTo>
                        <a:pt x="56" y="52"/>
                        <a:pt x="58" y="60"/>
                        <a:pt x="58" y="60"/>
                      </a:cubicBezTo>
                      <a:cubicBezTo>
                        <a:pt x="55" y="68"/>
                        <a:pt x="54" y="71"/>
                        <a:pt x="46" y="74"/>
                      </a:cubicBezTo>
                      <a:cubicBezTo>
                        <a:pt x="38" y="71"/>
                        <a:pt x="37" y="68"/>
                        <a:pt x="34" y="60"/>
                      </a:cubicBezTo>
                      <a:cubicBezTo>
                        <a:pt x="33" y="50"/>
                        <a:pt x="32" y="33"/>
                        <a:pt x="22" y="48"/>
                      </a:cubicBezTo>
                      <a:cubicBezTo>
                        <a:pt x="25" y="60"/>
                        <a:pt x="23" y="53"/>
                        <a:pt x="28" y="68"/>
                      </a:cubicBezTo>
                      <a:cubicBezTo>
                        <a:pt x="29" y="70"/>
                        <a:pt x="30" y="74"/>
                        <a:pt x="30" y="74"/>
                      </a:cubicBezTo>
                      <a:cubicBezTo>
                        <a:pt x="24" y="84"/>
                        <a:pt x="22" y="93"/>
                        <a:pt x="20" y="104"/>
                      </a:cubicBezTo>
                      <a:cubicBezTo>
                        <a:pt x="17" y="103"/>
                        <a:pt x="14" y="104"/>
                        <a:pt x="12" y="102"/>
                      </a:cubicBezTo>
                      <a:cubicBezTo>
                        <a:pt x="9" y="99"/>
                        <a:pt x="8" y="90"/>
                        <a:pt x="8" y="90"/>
                      </a:cubicBezTo>
                      <a:cubicBezTo>
                        <a:pt x="13" y="75"/>
                        <a:pt x="14" y="64"/>
                        <a:pt x="0" y="54"/>
                      </a:cubicBezTo>
                      <a:cubicBezTo>
                        <a:pt x="1" y="46"/>
                        <a:pt x="1" y="38"/>
                        <a:pt x="2" y="30"/>
                      </a:cubicBezTo>
                      <a:cubicBezTo>
                        <a:pt x="2" y="27"/>
                        <a:pt x="13" y="2"/>
                        <a:pt x="8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48" name="Freeform 20"/>
                <p:cNvSpPr>
                  <a:spLocks/>
                </p:cNvSpPr>
                <p:nvPr userDrawn="1"/>
              </p:nvSpPr>
              <p:spPr bwMode="ltGray">
                <a:xfrm>
                  <a:off x="2497" y="793"/>
                  <a:ext cx="37" cy="49"/>
                </a:xfrm>
                <a:custGeom>
                  <a:avLst/>
                  <a:gdLst/>
                  <a:ahLst/>
                  <a:cxnLst>
                    <a:cxn ang="0">
                      <a:pos x="3" y="28"/>
                    </a:cxn>
                    <a:cxn ang="0">
                      <a:pos x="13" y="0"/>
                    </a:cxn>
                    <a:cxn ang="0">
                      <a:pos x="15" y="28"/>
                    </a:cxn>
                    <a:cxn ang="0">
                      <a:pos x="37" y="38"/>
                    </a:cxn>
                    <a:cxn ang="0">
                      <a:pos x="19" y="44"/>
                    </a:cxn>
                    <a:cxn ang="0">
                      <a:pos x="5" y="58"/>
                    </a:cxn>
                    <a:cxn ang="0">
                      <a:pos x="1" y="34"/>
                    </a:cxn>
                    <a:cxn ang="0">
                      <a:pos x="3" y="28"/>
                    </a:cxn>
                  </a:cxnLst>
                  <a:rect l="0" t="0" r="r" b="b"/>
                  <a:pathLst>
                    <a:path w="37" h="61">
                      <a:moveTo>
                        <a:pt x="3" y="28"/>
                      </a:moveTo>
                      <a:cubicBezTo>
                        <a:pt x="5" y="14"/>
                        <a:pt x="2" y="7"/>
                        <a:pt x="13" y="0"/>
                      </a:cubicBezTo>
                      <a:cubicBezTo>
                        <a:pt x="26" y="9"/>
                        <a:pt x="23" y="17"/>
                        <a:pt x="15" y="28"/>
                      </a:cubicBezTo>
                      <a:cubicBezTo>
                        <a:pt x="25" y="31"/>
                        <a:pt x="33" y="27"/>
                        <a:pt x="37" y="38"/>
                      </a:cubicBezTo>
                      <a:cubicBezTo>
                        <a:pt x="30" y="45"/>
                        <a:pt x="28" y="47"/>
                        <a:pt x="19" y="44"/>
                      </a:cubicBezTo>
                      <a:cubicBezTo>
                        <a:pt x="13" y="54"/>
                        <a:pt x="18" y="61"/>
                        <a:pt x="5" y="58"/>
                      </a:cubicBezTo>
                      <a:cubicBezTo>
                        <a:pt x="0" y="50"/>
                        <a:pt x="3" y="44"/>
                        <a:pt x="1" y="34"/>
                      </a:cubicBezTo>
                      <a:cubicBezTo>
                        <a:pt x="2" y="32"/>
                        <a:pt x="3" y="28"/>
                        <a:pt x="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49" name="Freeform 21"/>
                <p:cNvSpPr>
                  <a:spLocks/>
                </p:cNvSpPr>
                <p:nvPr userDrawn="1"/>
              </p:nvSpPr>
              <p:spPr bwMode="ltGray">
                <a:xfrm>
                  <a:off x="2506" y="869"/>
                  <a:ext cx="47" cy="24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29" y="0"/>
                    </a:cxn>
                    <a:cxn ang="0">
                      <a:pos x="49" y="16"/>
                    </a:cxn>
                    <a:cxn ang="0">
                      <a:pos x="35" y="14"/>
                    </a:cxn>
                    <a:cxn ang="0">
                      <a:pos x="3" y="16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49" h="29">
                      <a:moveTo>
                        <a:pt x="7" y="0"/>
                      </a:moveTo>
                      <a:cubicBezTo>
                        <a:pt x="15" y="6"/>
                        <a:pt x="19" y="2"/>
                        <a:pt x="29" y="0"/>
                      </a:cubicBezTo>
                      <a:cubicBezTo>
                        <a:pt x="45" y="5"/>
                        <a:pt x="40" y="3"/>
                        <a:pt x="49" y="16"/>
                      </a:cubicBezTo>
                      <a:cubicBezTo>
                        <a:pt x="46" y="29"/>
                        <a:pt x="42" y="21"/>
                        <a:pt x="35" y="14"/>
                      </a:cubicBezTo>
                      <a:cubicBezTo>
                        <a:pt x="26" y="15"/>
                        <a:pt x="12" y="19"/>
                        <a:pt x="3" y="16"/>
                      </a:cubicBezTo>
                      <a:cubicBezTo>
                        <a:pt x="0" y="6"/>
                        <a:pt x="7" y="10"/>
                        <a:pt x="7" y="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0" name="Freeform 22"/>
                <p:cNvSpPr>
                  <a:spLocks/>
                </p:cNvSpPr>
                <p:nvPr userDrawn="1"/>
              </p:nvSpPr>
              <p:spPr bwMode="ltGray">
                <a:xfrm>
                  <a:off x="2555" y="832"/>
                  <a:ext cx="61" cy="42"/>
                </a:xfrm>
                <a:custGeom>
                  <a:avLst/>
                  <a:gdLst/>
                  <a:ahLst/>
                  <a:cxnLst>
                    <a:cxn ang="0">
                      <a:pos x="21" y="38"/>
                    </a:cxn>
                    <a:cxn ang="0">
                      <a:pos x="15" y="26"/>
                    </a:cxn>
                    <a:cxn ang="0">
                      <a:pos x="3" y="22"/>
                    </a:cxn>
                    <a:cxn ang="0">
                      <a:pos x="13" y="8"/>
                    </a:cxn>
                    <a:cxn ang="0">
                      <a:pos x="25" y="0"/>
                    </a:cxn>
                    <a:cxn ang="0">
                      <a:pos x="49" y="10"/>
                    </a:cxn>
                    <a:cxn ang="0">
                      <a:pos x="53" y="20"/>
                    </a:cxn>
                    <a:cxn ang="0">
                      <a:pos x="61" y="32"/>
                    </a:cxn>
                    <a:cxn ang="0">
                      <a:pos x="41" y="38"/>
                    </a:cxn>
                    <a:cxn ang="0">
                      <a:pos x="23" y="44"/>
                    </a:cxn>
                    <a:cxn ang="0">
                      <a:pos x="21" y="38"/>
                    </a:cxn>
                  </a:cxnLst>
                  <a:rect l="0" t="0" r="r" b="b"/>
                  <a:pathLst>
                    <a:path w="61" h="48">
                      <a:moveTo>
                        <a:pt x="21" y="38"/>
                      </a:moveTo>
                      <a:cubicBezTo>
                        <a:pt x="19" y="34"/>
                        <a:pt x="19" y="29"/>
                        <a:pt x="15" y="26"/>
                      </a:cubicBezTo>
                      <a:cubicBezTo>
                        <a:pt x="12" y="24"/>
                        <a:pt x="3" y="22"/>
                        <a:pt x="3" y="22"/>
                      </a:cubicBezTo>
                      <a:cubicBezTo>
                        <a:pt x="0" y="12"/>
                        <a:pt x="5" y="12"/>
                        <a:pt x="13" y="8"/>
                      </a:cubicBezTo>
                      <a:cubicBezTo>
                        <a:pt x="17" y="6"/>
                        <a:pt x="25" y="0"/>
                        <a:pt x="25" y="0"/>
                      </a:cubicBezTo>
                      <a:cubicBezTo>
                        <a:pt x="37" y="2"/>
                        <a:pt x="41" y="2"/>
                        <a:pt x="49" y="10"/>
                      </a:cubicBezTo>
                      <a:cubicBezTo>
                        <a:pt x="45" y="21"/>
                        <a:pt x="46" y="12"/>
                        <a:pt x="53" y="20"/>
                      </a:cubicBezTo>
                      <a:cubicBezTo>
                        <a:pt x="56" y="24"/>
                        <a:pt x="61" y="32"/>
                        <a:pt x="61" y="32"/>
                      </a:cubicBezTo>
                      <a:cubicBezTo>
                        <a:pt x="56" y="47"/>
                        <a:pt x="53" y="42"/>
                        <a:pt x="41" y="38"/>
                      </a:cubicBezTo>
                      <a:cubicBezTo>
                        <a:pt x="27" y="47"/>
                        <a:pt x="34" y="48"/>
                        <a:pt x="23" y="44"/>
                      </a:cubicBezTo>
                      <a:cubicBezTo>
                        <a:pt x="22" y="42"/>
                        <a:pt x="21" y="38"/>
                        <a:pt x="21" y="3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1" name="Freeform 23"/>
                <p:cNvSpPr>
                  <a:spLocks/>
                </p:cNvSpPr>
                <p:nvPr userDrawn="1"/>
              </p:nvSpPr>
              <p:spPr bwMode="ltGray">
                <a:xfrm>
                  <a:off x="2572" y="852"/>
                  <a:ext cx="286" cy="149"/>
                </a:xfrm>
                <a:custGeom>
                  <a:avLst/>
                  <a:gdLst/>
                  <a:ahLst/>
                  <a:cxnLst>
                    <a:cxn ang="0">
                      <a:pos x="46" y="28"/>
                    </a:cxn>
                    <a:cxn ang="0">
                      <a:pos x="36" y="14"/>
                    </a:cxn>
                    <a:cxn ang="0">
                      <a:pos x="26" y="30"/>
                    </a:cxn>
                    <a:cxn ang="0">
                      <a:pos x="0" y="24"/>
                    </a:cxn>
                    <a:cxn ang="0">
                      <a:pos x="10" y="42"/>
                    </a:cxn>
                    <a:cxn ang="0">
                      <a:pos x="16" y="62"/>
                    </a:cxn>
                    <a:cxn ang="0">
                      <a:pos x="24" y="48"/>
                    </a:cxn>
                    <a:cxn ang="0">
                      <a:pos x="30" y="44"/>
                    </a:cxn>
                    <a:cxn ang="0">
                      <a:pos x="48" y="56"/>
                    </a:cxn>
                    <a:cxn ang="0">
                      <a:pos x="70" y="62"/>
                    </a:cxn>
                    <a:cxn ang="0">
                      <a:pos x="88" y="72"/>
                    </a:cxn>
                    <a:cxn ang="0">
                      <a:pos x="106" y="102"/>
                    </a:cxn>
                    <a:cxn ang="0">
                      <a:pos x="104" y="122"/>
                    </a:cxn>
                    <a:cxn ang="0">
                      <a:pos x="98" y="134"/>
                    </a:cxn>
                    <a:cxn ang="0">
                      <a:pos x="122" y="128"/>
                    </a:cxn>
                    <a:cxn ang="0">
                      <a:pos x="140" y="140"/>
                    </a:cxn>
                    <a:cxn ang="0">
                      <a:pos x="168" y="148"/>
                    </a:cxn>
                    <a:cxn ang="0">
                      <a:pos x="174" y="146"/>
                    </a:cxn>
                    <a:cxn ang="0">
                      <a:pos x="168" y="134"/>
                    </a:cxn>
                    <a:cxn ang="0">
                      <a:pos x="178" y="136"/>
                    </a:cxn>
                    <a:cxn ang="0">
                      <a:pos x="186" y="118"/>
                    </a:cxn>
                    <a:cxn ang="0">
                      <a:pos x="202" y="122"/>
                    </a:cxn>
                    <a:cxn ang="0">
                      <a:pos x="214" y="130"/>
                    </a:cxn>
                    <a:cxn ang="0">
                      <a:pos x="244" y="168"/>
                    </a:cxn>
                    <a:cxn ang="0">
                      <a:pos x="262" y="178"/>
                    </a:cxn>
                    <a:cxn ang="0">
                      <a:pos x="284" y="170"/>
                    </a:cxn>
                    <a:cxn ang="0">
                      <a:pos x="268" y="160"/>
                    </a:cxn>
                    <a:cxn ang="0">
                      <a:pos x="256" y="138"/>
                    </a:cxn>
                    <a:cxn ang="0">
                      <a:pos x="250" y="132"/>
                    </a:cxn>
                    <a:cxn ang="0">
                      <a:pos x="248" y="122"/>
                    </a:cxn>
                    <a:cxn ang="0">
                      <a:pos x="236" y="116"/>
                    </a:cxn>
                    <a:cxn ang="0">
                      <a:pos x="240" y="96"/>
                    </a:cxn>
                    <a:cxn ang="0">
                      <a:pos x="220" y="86"/>
                    </a:cxn>
                    <a:cxn ang="0">
                      <a:pos x="210" y="70"/>
                    </a:cxn>
                    <a:cxn ang="0">
                      <a:pos x="190" y="54"/>
                    </a:cxn>
                    <a:cxn ang="0">
                      <a:pos x="168" y="38"/>
                    </a:cxn>
                    <a:cxn ang="0">
                      <a:pos x="156" y="34"/>
                    </a:cxn>
                    <a:cxn ang="0">
                      <a:pos x="120" y="16"/>
                    </a:cxn>
                    <a:cxn ang="0">
                      <a:pos x="102" y="4"/>
                    </a:cxn>
                    <a:cxn ang="0">
                      <a:pos x="96" y="0"/>
                    </a:cxn>
                    <a:cxn ang="0">
                      <a:pos x="70" y="10"/>
                    </a:cxn>
                    <a:cxn ang="0">
                      <a:pos x="56" y="32"/>
                    </a:cxn>
                    <a:cxn ang="0">
                      <a:pos x="46" y="28"/>
                    </a:cxn>
                  </a:cxnLst>
                  <a:rect l="0" t="0" r="r" b="b"/>
                  <a:pathLst>
                    <a:path w="286" h="182">
                      <a:moveTo>
                        <a:pt x="46" y="28"/>
                      </a:moveTo>
                      <a:cubicBezTo>
                        <a:pt x="41" y="14"/>
                        <a:pt x="46" y="17"/>
                        <a:pt x="36" y="14"/>
                      </a:cubicBezTo>
                      <a:cubicBezTo>
                        <a:pt x="31" y="17"/>
                        <a:pt x="26" y="30"/>
                        <a:pt x="26" y="30"/>
                      </a:cubicBezTo>
                      <a:cubicBezTo>
                        <a:pt x="12" y="25"/>
                        <a:pt x="19" y="21"/>
                        <a:pt x="0" y="24"/>
                      </a:cubicBezTo>
                      <a:cubicBezTo>
                        <a:pt x="2" y="33"/>
                        <a:pt x="2" y="37"/>
                        <a:pt x="10" y="42"/>
                      </a:cubicBezTo>
                      <a:cubicBezTo>
                        <a:pt x="12" y="49"/>
                        <a:pt x="14" y="55"/>
                        <a:pt x="16" y="62"/>
                      </a:cubicBezTo>
                      <a:cubicBezTo>
                        <a:pt x="24" y="59"/>
                        <a:pt x="27" y="57"/>
                        <a:pt x="24" y="48"/>
                      </a:cubicBezTo>
                      <a:cubicBezTo>
                        <a:pt x="26" y="47"/>
                        <a:pt x="28" y="43"/>
                        <a:pt x="30" y="44"/>
                      </a:cubicBezTo>
                      <a:cubicBezTo>
                        <a:pt x="48" y="48"/>
                        <a:pt x="36" y="52"/>
                        <a:pt x="48" y="56"/>
                      </a:cubicBezTo>
                      <a:cubicBezTo>
                        <a:pt x="74" y="65"/>
                        <a:pt x="47" y="56"/>
                        <a:pt x="70" y="62"/>
                      </a:cubicBezTo>
                      <a:cubicBezTo>
                        <a:pt x="77" y="64"/>
                        <a:pt x="88" y="72"/>
                        <a:pt x="88" y="72"/>
                      </a:cubicBezTo>
                      <a:cubicBezTo>
                        <a:pt x="96" y="84"/>
                        <a:pt x="102" y="87"/>
                        <a:pt x="106" y="102"/>
                      </a:cubicBezTo>
                      <a:cubicBezTo>
                        <a:pt x="105" y="109"/>
                        <a:pt x="106" y="115"/>
                        <a:pt x="104" y="122"/>
                      </a:cubicBezTo>
                      <a:cubicBezTo>
                        <a:pt x="103" y="126"/>
                        <a:pt x="94" y="132"/>
                        <a:pt x="98" y="134"/>
                      </a:cubicBezTo>
                      <a:cubicBezTo>
                        <a:pt x="106" y="137"/>
                        <a:pt x="122" y="128"/>
                        <a:pt x="122" y="128"/>
                      </a:cubicBezTo>
                      <a:cubicBezTo>
                        <a:pt x="130" y="131"/>
                        <a:pt x="133" y="135"/>
                        <a:pt x="140" y="140"/>
                      </a:cubicBezTo>
                      <a:cubicBezTo>
                        <a:pt x="148" y="145"/>
                        <a:pt x="159" y="145"/>
                        <a:pt x="168" y="148"/>
                      </a:cubicBezTo>
                      <a:cubicBezTo>
                        <a:pt x="170" y="147"/>
                        <a:pt x="173" y="148"/>
                        <a:pt x="174" y="146"/>
                      </a:cubicBezTo>
                      <a:cubicBezTo>
                        <a:pt x="176" y="142"/>
                        <a:pt x="164" y="136"/>
                        <a:pt x="168" y="134"/>
                      </a:cubicBezTo>
                      <a:cubicBezTo>
                        <a:pt x="171" y="132"/>
                        <a:pt x="175" y="135"/>
                        <a:pt x="178" y="136"/>
                      </a:cubicBezTo>
                      <a:cubicBezTo>
                        <a:pt x="182" y="131"/>
                        <a:pt x="186" y="118"/>
                        <a:pt x="186" y="118"/>
                      </a:cubicBezTo>
                      <a:cubicBezTo>
                        <a:pt x="189" y="119"/>
                        <a:pt x="199" y="120"/>
                        <a:pt x="202" y="122"/>
                      </a:cubicBezTo>
                      <a:cubicBezTo>
                        <a:pt x="206" y="124"/>
                        <a:pt x="214" y="130"/>
                        <a:pt x="214" y="130"/>
                      </a:cubicBezTo>
                      <a:cubicBezTo>
                        <a:pt x="224" y="145"/>
                        <a:pt x="228" y="158"/>
                        <a:pt x="244" y="168"/>
                      </a:cubicBezTo>
                      <a:cubicBezTo>
                        <a:pt x="250" y="172"/>
                        <a:pt x="262" y="178"/>
                        <a:pt x="262" y="178"/>
                      </a:cubicBezTo>
                      <a:cubicBezTo>
                        <a:pt x="265" y="178"/>
                        <a:pt x="286" y="182"/>
                        <a:pt x="284" y="170"/>
                      </a:cubicBezTo>
                      <a:cubicBezTo>
                        <a:pt x="283" y="164"/>
                        <a:pt x="268" y="160"/>
                        <a:pt x="268" y="160"/>
                      </a:cubicBezTo>
                      <a:cubicBezTo>
                        <a:pt x="261" y="150"/>
                        <a:pt x="270" y="143"/>
                        <a:pt x="256" y="138"/>
                      </a:cubicBezTo>
                      <a:cubicBezTo>
                        <a:pt x="254" y="136"/>
                        <a:pt x="251" y="135"/>
                        <a:pt x="250" y="132"/>
                      </a:cubicBezTo>
                      <a:cubicBezTo>
                        <a:pt x="248" y="129"/>
                        <a:pt x="250" y="125"/>
                        <a:pt x="248" y="122"/>
                      </a:cubicBezTo>
                      <a:cubicBezTo>
                        <a:pt x="246" y="118"/>
                        <a:pt x="240" y="118"/>
                        <a:pt x="236" y="116"/>
                      </a:cubicBezTo>
                      <a:cubicBezTo>
                        <a:pt x="230" y="107"/>
                        <a:pt x="227" y="100"/>
                        <a:pt x="240" y="96"/>
                      </a:cubicBezTo>
                      <a:cubicBezTo>
                        <a:pt x="236" y="83"/>
                        <a:pt x="236" y="84"/>
                        <a:pt x="220" y="86"/>
                      </a:cubicBezTo>
                      <a:cubicBezTo>
                        <a:pt x="209" y="82"/>
                        <a:pt x="208" y="82"/>
                        <a:pt x="210" y="70"/>
                      </a:cubicBezTo>
                      <a:cubicBezTo>
                        <a:pt x="207" y="60"/>
                        <a:pt x="199" y="57"/>
                        <a:pt x="190" y="54"/>
                      </a:cubicBezTo>
                      <a:cubicBezTo>
                        <a:pt x="181" y="45"/>
                        <a:pt x="181" y="42"/>
                        <a:pt x="168" y="38"/>
                      </a:cubicBezTo>
                      <a:cubicBezTo>
                        <a:pt x="164" y="37"/>
                        <a:pt x="156" y="34"/>
                        <a:pt x="156" y="34"/>
                      </a:cubicBezTo>
                      <a:cubicBezTo>
                        <a:pt x="146" y="24"/>
                        <a:pt x="134" y="21"/>
                        <a:pt x="120" y="16"/>
                      </a:cubicBezTo>
                      <a:cubicBezTo>
                        <a:pt x="113" y="14"/>
                        <a:pt x="108" y="8"/>
                        <a:pt x="102" y="4"/>
                      </a:cubicBezTo>
                      <a:cubicBezTo>
                        <a:pt x="100" y="3"/>
                        <a:pt x="96" y="0"/>
                        <a:pt x="96" y="0"/>
                      </a:cubicBezTo>
                      <a:cubicBezTo>
                        <a:pt x="83" y="2"/>
                        <a:pt x="79" y="1"/>
                        <a:pt x="70" y="10"/>
                      </a:cubicBezTo>
                      <a:cubicBezTo>
                        <a:pt x="67" y="19"/>
                        <a:pt x="63" y="27"/>
                        <a:pt x="56" y="32"/>
                      </a:cubicBezTo>
                      <a:cubicBezTo>
                        <a:pt x="49" y="30"/>
                        <a:pt x="52" y="31"/>
                        <a:pt x="46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2" name="Freeform 24"/>
                <p:cNvSpPr>
                  <a:spLocks/>
                </p:cNvSpPr>
                <p:nvPr userDrawn="1"/>
              </p:nvSpPr>
              <p:spPr bwMode="ltGray">
                <a:xfrm>
                  <a:off x="2820" y="866"/>
                  <a:ext cx="78" cy="64"/>
                </a:xfrm>
                <a:custGeom>
                  <a:avLst/>
                  <a:gdLst/>
                  <a:ahLst/>
                  <a:cxnLst>
                    <a:cxn ang="0">
                      <a:pos x="1" y="58"/>
                    </a:cxn>
                    <a:cxn ang="0">
                      <a:pos x="27" y="60"/>
                    </a:cxn>
                    <a:cxn ang="0">
                      <a:pos x="45" y="48"/>
                    </a:cxn>
                    <a:cxn ang="0">
                      <a:pos x="57" y="30"/>
                    </a:cxn>
                    <a:cxn ang="0">
                      <a:pos x="43" y="14"/>
                    </a:cxn>
                    <a:cxn ang="0">
                      <a:pos x="43" y="4"/>
                    </a:cxn>
                    <a:cxn ang="0">
                      <a:pos x="71" y="26"/>
                    </a:cxn>
                    <a:cxn ang="0">
                      <a:pos x="67" y="54"/>
                    </a:cxn>
                    <a:cxn ang="0">
                      <a:pos x="33" y="78"/>
                    </a:cxn>
                    <a:cxn ang="0">
                      <a:pos x="9" y="66"/>
                    </a:cxn>
                    <a:cxn ang="0">
                      <a:pos x="3" y="62"/>
                    </a:cxn>
                    <a:cxn ang="0">
                      <a:pos x="1" y="58"/>
                    </a:cxn>
                  </a:cxnLst>
                  <a:rect l="0" t="0" r="r" b="b"/>
                  <a:pathLst>
                    <a:path w="78" h="78">
                      <a:moveTo>
                        <a:pt x="1" y="58"/>
                      </a:moveTo>
                      <a:cubicBezTo>
                        <a:pt x="6" y="44"/>
                        <a:pt x="18" y="57"/>
                        <a:pt x="27" y="60"/>
                      </a:cubicBezTo>
                      <a:cubicBezTo>
                        <a:pt x="35" y="57"/>
                        <a:pt x="38" y="52"/>
                        <a:pt x="45" y="48"/>
                      </a:cubicBezTo>
                      <a:cubicBezTo>
                        <a:pt x="48" y="40"/>
                        <a:pt x="51" y="36"/>
                        <a:pt x="57" y="30"/>
                      </a:cubicBezTo>
                      <a:cubicBezTo>
                        <a:pt x="55" y="23"/>
                        <a:pt x="43" y="14"/>
                        <a:pt x="43" y="14"/>
                      </a:cubicBezTo>
                      <a:cubicBezTo>
                        <a:pt x="33" y="0"/>
                        <a:pt x="30" y="1"/>
                        <a:pt x="43" y="4"/>
                      </a:cubicBezTo>
                      <a:cubicBezTo>
                        <a:pt x="54" y="11"/>
                        <a:pt x="58" y="22"/>
                        <a:pt x="71" y="26"/>
                      </a:cubicBezTo>
                      <a:cubicBezTo>
                        <a:pt x="78" y="37"/>
                        <a:pt x="78" y="46"/>
                        <a:pt x="67" y="54"/>
                      </a:cubicBezTo>
                      <a:cubicBezTo>
                        <a:pt x="51" y="49"/>
                        <a:pt x="53" y="71"/>
                        <a:pt x="33" y="78"/>
                      </a:cubicBezTo>
                      <a:cubicBezTo>
                        <a:pt x="16" y="72"/>
                        <a:pt x="25" y="76"/>
                        <a:pt x="9" y="66"/>
                      </a:cubicBezTo>
                      <a:cubicBezTo>
                        <a:pt x="7" y="65"/>
                        <a:pt x="3" y="62"/>
                        <a:pt x="3" y="62"/>
                      </a:cubicBezTo>
                      <a:cubicBezTo>
                        <a:pt x="0" y="54"/>
                        <a:pt x="13" y="42"/>
                        <a:pt x="1" y="5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3" name="Freeform 25"/>
                <p:cNvSpPr>
                  <a:spLocks/>
                </p:cNvSpPr>
                <p:nvPr userDrawn="1"/>
              </p:nvSpPr>
              <p:spPr bwMode="ltGray">
                <a:xfrm>
                  <a:off x="2984" y="732"/>
                  <a:ext cx="19" cy="14"/>
                </a:xfrm>
                <a:custGeom>
                  <a:avLst/>
                  <a:gdLst/>
                  <a:ahLst/>
                  <a:cxnLst>
                    <a:cxn ang="0">
                      <a:pos x="3" y="4"/>
                    </a:cxn>
                    <a:cxn ang="0">
                      <a:pos x="3" y="14"/>
                    </a:cxn>
                    <a:cxn ang="0">
                      <a:pos x="3" y="4"/>
                    </a:cxn>
                  </a:cxnLst>
                  <a:rect l="0" t="0" r="r" b="b"/>
                  <a:pathLst>
                    <a:path w="17" h="18">
                      <a:moveTo>
                        <a:pt x="3" y="4"/>
                      </a:moveTo>
                      <a:cubicBezTo>
                        <a:pt x="17" y="7"/>
                        <a:pt x="16" y="18"/>
                        <a:pt x="3" y="14"/>
                      </a:cubicBezTo>
                      <a:cubicBezTo>
                        <a:pt x="0" y="6"/>
                        <a:pt x="7" y="0"/>
                        <a:pt x="3" y="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4" name="Freeform 26"/>
                <p:cNvSpPr>
                  <a:spLocks/>
                </p:cNvSpPr>
                <p:nvPr userDrawn="1"/>
              </p:nvSpPr>
              <p:spPr bwMode="ltGray">
                <a:xfrm>
                  <a:off x="3083" y="830"/>
                  <a:ext cx="26" cy="19"/>
                </a:xfrm>
                <a:custGeom>
                  <a:avLst/>
                  <a:gdLst/>
                  <a:ahLst/>
                  <a:cxnLst>
                    <a:cxn ang="0">
                      <a:pos x="8" y="14"/>
                    </a:cxn>
                    <a:cxn ang="0">
                      <a:pos x="14" y="0"/>
                    </a:cxn>
                    <a:cxn ang="0">
                      <a:pos x="14" y="22"/>
                    </a:cxn>
                    <a:cxn ang="0">
                      <a:pos x="8" y="14"/>
                    </a:cxn>
                  </a:cxnLst>
                  <a:rect l="0" t="0" r="r" b="b"/>
                  <a:pathLst>
                    <a:path w="26" h="22">
                      <a:moveTo>
                        <a:pt x="8" y="14"/>
                      </a:moveTo>
                      <a:cubicBezTo>
                        <a:pt x="5" y="6"/>
                        <a:pt x="5" y="3"/>
                        <a:pt x="14" y="0"/>
                      </a:cubicBezTo>
                      <a:cubicBezTo>
                        <a:pt x="26" y="4"/>
                        <a:pt x="23" y="16"/>
                        <a:pt x="14" y="22"/>
                      </a:cubicBezTo>
                      <a:cubicBezTo>
                        <a:pt x="0" y="17"/>
                        <a:pt x="13" y="3"/>
                        <a:pt x="8" y="1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5" name="Freeform 27"/>
                <p:cNvSpPr>
                  <a:spLocks/>
                </p:cNvSpPr>
                <p:nvPr userDrawn="1"/>
              </p:nvSpPr>
              <p:spPr bwMode="ltGray">
                <a:xfrm>
                  <a:off x="2766" y="610"/>
                  <a:ext cx="19" cy="12"/>
                </a:xfrm>
                <a:custGeom>
                  <a:avLst/>
                  <a:gdLst/>
                  <a:ahLst/>
                  <a:cxnLst>
                    <a:cxn ang="0">
                      <a:pos x="7" y="12"/>
                    </a:cxn>
                    <a:cxn ang="0">
                      <a:pos x="17" y="2"/>
                    </a:cxn>
                    <a:cxn ang="0">
                      <a:pos x="9" y="12"/>
                    </a:cxn>
                    <a:cxn ang="0">
                      <a:pos x="7" y="12"/>
                    </a:cxn>
                  </a:cxnLst>
                  <a:rect l="0" t="0" r="r" b="b"/>
                  <a:pathLst>
                    <a:path w="20" h="15">
                      <a:moveTo>
                        <a:pt x="7" y="12"/>
                      </a:moveTo>
                      <a:cubicBezTo>
                        <a:pt x="0" y="1"/>
                        <a:pt x="6" y="0"/>
                        <a:pt x="17" y="2"/>
                      </a:cubicBezTo>
                      <a:cubicBezTo>
                        <a:pt x="20" y="10"/>
                        <a:pt x="18" y="15"/>
                        <a:pt x="9" y="12"/>
                      </a:cubicBezTo>
                      <a:cubicBezTo>
                        <a:pt x="4" y="4"/>
                        <a:pt x="4" y="4"/>
                        <a:pt x="7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6" name="Freeform 28"/>
                <p:cNvSpPr>
                  <a:spLocks/>
                </p:cNvSpPr>
                <p:nvPr userDrawn="1"/>
              </p:nvSpPr>
              <p:spPr bwMode="ltGray">
                <a:xfrm>
                  <a:off x="2600" y="712"/>
                  <a:ext cx="19" cy="12"/>
                </a:xfrm>
                <a:custGeom>
                  <a:avLst/>
                  <a:gdLst/>
                  <a:ahLst/>
                  <a:cxnLst>
                    <a:cxn ang="0">
                      <a:pos x="7" y="12"/>
                    </a:cxn>
                    <a:cxn ang="0">
                      <a:pos x="15" y="2"/>
                    </a:cxn>
                    <a:cxn ang="0">
                      <a:pos x="15" y="14"/>
                    </a:cxn>
                    <a:cxn ang="0">
                      <a:pos x="7" y="12"/>
                    </a:cxn>
                  </a:cxnLst>
                  <a:rect l="0" t="0" r="r" b="b"/>
                  <a:pathLst>
                    <a:path w="20" h="15">
                      <a:moveTo>
                        <a:pt x="7" y="12"/>
                      </a:moveTo>
                      <a:cubicBezTo>
                        <a:pt x="0" y="2"/>
                        <a:pt x="3" y="0"/>
                        <a:pt x="15" y="2"/>
                      </a:cubicBezTo>
                      <a:cubicBezTo>
                        <a:pt x="16" y="4"/>
                        <a:pt x="20" y="12"/>
                        <a:pt x="15" y="14"/>
                      </a:cubicBezTo>
                      <a:cubicBezTo>
                        <a:pt x="12" y="15"/>
                        <a:pt x="7" y="12"/>
                        <a:pt x="7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7" name="Freeform 29"/>
                <p:cNvSpPr>
                  <a:spLocks/>
                </p:cNvSpPr>
                <p:nvPr userDrawn="1"/>
              </p:nvSpPr>
              <p:spPr bwMode="ltGray">
                <a:xfrm>
                  <a:off x="2417" y="680"/>
                  <a:ext cx="80" cy="66"/>
                </a:xfrm>
                <a:custGeom>
                  <a:avLst/>
                  <a:gdLst/>
                  <a:ahLst/>
                  <a:cxnLst>
                    <a:cxn ang="0">
                      <a:pos x="0" y="50"/>
                    </a:cxn>
                    <a:cxn ang="0">
                      <a:pos x="14" y="24"/>
                    </a:cxn>
                    <a:cxn ang="0">
                      <a:pos x="26" y="20"/>
                    </a:cxn>
                    <a:cxn ang="0">
                      <a:pos x="48" y="18"/>
                    </a:cxn>
                    <a:cxn ang="0">
                      <a:pos x="58" y="0"/>
                    </a:cxn>
                    <a:cxn ang="0">
                      <a:pos x="80" y="40"/>
                    </a:cxn>
                    <a:cxn ang="0">
                      <a:pos x="70" y="56"/>
                    </a:cxn>
                    <a:cxn ang="0">
                      <a:pos x="54" y="62"/>
                    </a:cxn>
                    <a:cxn ang="0">
                      <a:pos x="48" y="80"/>
                    </a:cxn>
                    <a:cxn ang="0">
                      <a:pos x="32" y="68"/>
                    </a:cxn>
                    <a:cxn ang="0">
                      <a:pos x="38" y="52"/>
                    </a:cxn>
                    <a:cxn ang="0">
                      <a:pos x="30" y="28"/>
                    </a:cxn>
                    <a:cxn ang="0">
                      <a:pos x="20" y="48"/>
                    </a:cxn>
                    <a:cxn ang="0">
                      <a:pos x="8" y="56"/>
                    </a:cxn>
                    <a:cxn ang="0">
                      <a:pos x="0" y="50"/>
                    </a:cxn>
                  </a:cxnLst>
                  <a:rect l="0" t="0" r="r" b="b"/>
                  <a:pathLst>
                    <a:path w="80" h="80">
                      <a:moveTo>
                        <a:pt x="0" y="50"/>
                      </a:moveTo>
                      <a:cubicBezTo>
                        <a:pt x="1" y="47"/>
                        <a:pt x="12" y="25"/>
                        <a:pt x="14" y="24"/>
                      </a:cubicBezTo>
                      <a:cubicBezTo>
                        <a:pt x="17" y="22"/>
                        <a:pt x="26" y="20"/>
                        <a:pt x="26" y="20"/>
                      </a:cubicBezTo>
                      <a:cubicBezTo>
                        <a:pt x="34" y="23"/>
                        <a:pt x="40" y="21"/>
                        <a:pt x="48" y="18"/>
                      </a:cubicBezTo>
                      <a:cubicBezTo>
                        <a:pt x="52" y="12"/>
                        <a:pt x="54" y="6"/>
                        <a:pt x="58" y="0"/>
                      </a:cubicBezTo>
                      <a:cubicBezTo>
                        <a:pt x="70" y="4"/>
                        <a:pt x="76" y="28"/>
                        <a:pt x="80" y="40"/>
                      </a:cubicBezTo>
                      <a:cubicBezTo>
                        <a:pt x="75" y="54"/>
                        <a:pt x="80" y="50"/>
                        <a:pt x="70" y="56"/>
                      </a:cubicBezTo>
                      <a:cubicBezTo>
                        <a:pt x="61" y="53"/>
                        <a:pt x="59" y="54"/>
                        <a:pt x="54" y="62"/>
                      </a:cubicBezTo>
                      <a:cubicBezTo>
                        <a:pt x="57" y="71"/>
                        <a:pt x="56" y="75"/>
                        <a:pt x="48" y="80"/>
                      </a:cubicBezTo>
                      <a:cubicBezTo>
                        <a:pt x="40" y="77"/>
                        <a:pt x="39" y="72"/>
                        <a:pt x="32" y="68"/>
                      </a:cubicBezTo>
                      <a:cubicBezTo>
                        <a:pt x="26" y="59"/>
                        <a:pt x="30" y="57"/>
                        <a:pt x="38" y="52"/>
                      </a:cubicBezTo>
                      <a:cubicBezTo>
                        <a:pt x="41" y="42"/>
                        <a:pt x="39" y="34"/>
                        <a:pt x="30" y="28"/>
                      </a:cubicBezTo>
                      <a:cubicBezTo>
                        <a:pt x="20" y="31"/>
                        <a:pt x="30" y="40"/>
                        <a:pt x="20" y="48"/>
                      </a:cubicBezTo>
                      <a:cubicBezTo>
                        <a:pt x="16" y="51"/>
                        <a:pt x="8" y="56"/>
                        <a:pt x="8" y="56"/>
                      </a:cubicBezTo>
                      <a:cubicBezTo>
                        <a:pt x="2" y="50"/>
                        <a:pt x="5" y="50"/>
                        <a:pt x="0" y="5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8" name="Freeform 30"/>
                <p:cNvSpPr>
                  <a:spLocks/>
                </p:cNvSpPr>
                <p:nvPr userDrawn="1"/>
              </p:nvSpPr>
              <p:spPr bwMode="ltGray">
                <a:xfrm>
                  <a:off x="2391" y="541"/>
                  <a:ext cx="94" cy="142"/>
                </a:xfrm>
                <a:custGeom>
                  <a:avLst/>
                  <a:gdLst/>
                  <a:ahLst/>
                  <a:cxnLst>
                    <a:cxn ang="0">
                      <a:pos x="14" y="96"/>
                    </a:cxn>
                    <a:cxn ang="0">
                      <a:pos x="26" y="128"/>
                    </a:cxn>
                    <a:cxn ang="0">
                      <a:pos x="32" y="108"/>
                    </a:cxn>
                    <a:cxn ang="0">
                      <a:pos x="52" y="100"/>
                    </a:cxn>
                    <a:cxn ang="0">
                      <a:pos x="46" y="124"/>
                    </a:cxn>
                    <a:cxn ang="0">
                      <a:pos x="66" y="126"/>
                    </a:cxn>
                    <a:cxn ang="0">
                      <a:pos x="76" y="142"/>
                    </a:cxn>
                    <a:cxn ang="0">
                      <a:pos x="58" y="148"/>
                    </a:cxn>
                    <a:cxn ang="0">
                      <a:pos x="74" y="174"/>
                    </a:cxn>
                    <a:cxn ang="0">
                      <a:pos x="84" y="154"/>
                    </a:cxn>
                    <a:cxn ang="0">
                      <a:pos x="82" y="112"/>
                    </a:cxn>
                    <a:cxn ang="0">
                      <a:pos x="60" y="106"/>
                    </a:cxn>
                    <a:cxn ang="0">
                      <a:pos x="50" y="82"/>
                    </a:cxn>
                    <a:cxn ang="0">
                      <a:pos x="34" y="82"/>
                    </a:cxn>
                    <a:cxn ang="0">
                      <a:pos x="30" y="70"/>
                    </a:cxn>
                    <a:cxn ang="0">
                      <a:pos x="42" y="42"/>
                    </a:cxn>
                    <a:cxn ang="0">
                      <a:pos x="30" y="0"/>
                    </a:cxn>
                    <a:cxn ang="0">
                      <a:pos x="18" y="22"/>
                    </a:cxn>
                    <a:cxn ang="0">
                      <a:pos x="4" y="46"/>
                    </a:cxn>
                    <a:cxn ang="0">
                      <a:pos x="14" y="76"/>
                    </a:cxn>
                    <a:cxn ang="0">
                      <a:pos x="14" y="96"/>
                    </a:cxn>
                  </a:cxnLst>
                  <a:rect l="0" t="0" r="r" b="b"/>
                  <a:pathLst>
                    <a:path w="94" h="174">
                      <a:moveTo>
                        <a:pt x="14" y="96"/>
                      </a:moveTo>
                      <a:cubicBezTo>
                        <a:pt x="11" y="109"/>
                        <a:pt x="15" y="120"/>
                        <a:pt x="26" y="128"/>
                      </a:cubicBezTo>
                      <a:cubicBezTo>
                        <a:pt x="34" y="120"/>
                        <a:pt x="35" y="119"/>
                        <a:pt x="32" y="108"/>
                      </a:cubicBezTo>
                      <a:cubicBezTo>
                        <a:pt x="35" y="92"/>
                        <a:pt x="39" y="92"/>
                        <a:pt x="52" y="100"/>
                      </a:cubicBezTo>
                      <a:cubicBezTo>
                        <a:pt x="59" y="110"/>
                        <a:pt x="49" y="114"/>
                        <a:pt x="46" y="124"/>
                      </a:cubicBezTo>
                      <a:cubicBezTo>
                        <a:pt x="50" y="137"/>
                        <a:pt x="57" y="129"/>
                        <a:pt x="66" y="126"/>
                      </a:cubicBezTo>
                      <a:cubicBezTo>
                        <a:pt x="77" y="129"/>
                        <a:pt x="79" y="131"/>
                        <a:pt x="76" y="142"/>
                      </a:cubicBezTo>
                      <a:cubicBezTo>
                        <a:pt x="67" y="139"/>
                        <a:pt x="65" y="141"/>
                        <a:pt x="58" y="148"/>
                      </a:cubicBezTo>
                      <a:cubicBezTo>
                        <a:pt x="60" y="160"/>
                        <a:pt x="62" y="170"/>
                        <a:pt x="74" y="174"/>
                      </a:cubicBezTo>
                      <a:cubicBezTo>
                        <a:pt x="77" y="165"/>
                        <a:pt x="74" y="157"/>
                        <a:pt x="84" y="154"/>
                      </a:cubicBezTo>
                      <a:cubicBezTo>
                        <a:pt x="91" y="143"/>
                        <a:pt x="94" y="122"/>
                        <a:pt x="82" y="112"/>
                      </a:cubicBezTo>
                      <a:cubicBezTo>
                        <a:pt x="77" y="108"/>
                        <a:pt x="66" y="108"/>
                        <a:pt x="60" y="106"/>
                      </a:cubicBezTo>
                      <a:cubicBezTo>
                        <a:pt x="65" y="92"/>
                        <a:pt x="66" y="87"/>
                        <a:pt x="50" y="82"/>
                      </a:cubicBezTo>
                      <a:cubicBezTo>
                        <a:pt x="48" y="82"/>
                        <a:pt x="37" y="86"/>
                        <a:pt x="34" y="82"/>
                      </a:cubicBezTo>
                      <a:cubicBezTo>
                        <a:pt x="32" y="79"/>
                        <a:pt x="30" y="70"/>
                        <a:pt x="30" y="70"/>
                      </a:cubicBezTo>
                      <a:cubicBezTo>
                        <a:pt x="32" y="54"/>
                        <a:pt x="32" y="52"/>
                        <a:pt x="42" y="42"/>
                      </a:cubicBezTo>
                      <a:cubicBezTo>
                        <a:pt x="41" y="30"/>
                        <a:pt x="45" y="5"/>
                        <a:pt x="30" y="0"/>
                      </a:cubicBezTo>
                      <a:cubicBezTo>
                        <a:pt x="14" y="4"/>
                        <a:pt x="16" y="4"/>
                        <a:pt x="18" y="22"/>
                      </a:cubicBezTo>
                      <a:cubicBezTo>
                        <a:pt x="16" y="39"/>
                        <a:pt x="15" y="35"/>
                        <a:pt x="4" y="46"/>
                      </a:cubicBezTo>
                      <a:cubicBezTo>
                        <a:pt x="0" y="59"/>
                        <a:pt x="5" y="67"/>
                        <a:pt x="14" y="76"/>
                      </a:cubicBezTo>
                      <a:cubicBezTo>
                        <a:pt x="15" y="80"/>
                        <a:pt x="17" y="93"/>
                        <a:pt x="14" y="9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59" name="Freeform 31"/>
                <p:cNvSpPr>
                  <a:spLocks/>
                </p:cNvSpPr>
                <p:nvPr userDrawn="1"/>
              </p:nvSpPr>
              <p:spPr bwMode="ltGray">
                <a:xfrm>
                  <a:off x="2415" y="644"/>
                  <a:ext cx="32" cy="41"/>
                </a:xfrm>
                <a:custGeom>
                  <a:avLst/>
                  <a:gdLst/>
                  <a:ahLst/>
                  <a:cxnLst>
                    <a:cxn ang="0">
                      <a:pos x="6" y="24"/>
                    </a:cxn>
                    <a:cxn ang="0">
                      <a:pos x="12" y="0"/>
                    </a:cxn>
                    <a:cxn ang="0">
                      <a:pos x="20" y="16"/>
                    </a:cxn>
                    <a:cxn ang="0">
                      <a:pos x="22" y="24"/>
                    </a:cxn>
                    <a:cxn ang="0">
                      <a:pos x="28" y="26"/>
                    </a:cxn>
                    <a:cxn ang="0">
                      <a:pos x="32" y="38"/>
                    </a:cxn>
                    <a:cxn ang="0">
                      <a:pos x="18" y="50"/>
                    </a:cxn>
                    <a:cxn ang="0">
                      <a:pos x="6" y="24"/>
                    </a:cxn>
                  </a:cxnLst>
                  <a:rect l="0" t="0" r="r" b="b"/>
                  <a:pathLst>
                    <a:path w="32" h="50">
                      <a:moveTo>
                        <a:pt x="6" y="24"/>
                      </a:moveTo>
                      <a:cubicBezTo>
                        <a:pt x="0" y="15"/>
                        <a:pt x="3" y="6"/>
                        <a:pt x="12" y="0"/>
                      </a:cubicBezTo>
                      <a:cubicBezTo>
                        <a:pt x="23" y="3"/>
                        <a:pt x="23" y="5"/>
                        <a:pt x="20" y="16"/>
                      </a:cubicBezTo>
                      <a:cubicBezTo>
                        <a:pt x="21" y="19"/>
                        <a:pt x="20" y="22"/>
                        <a:pt x="22" y="24"/>
                      </a:cubicBezTo>
                      <a:cubicBezTo>
                        <a:pt x="23" y="26"/>
                        <a:pt x="27" y="24"/>
                        <a:pt x="28" y="26"/>
                      </a:cubicBezTo>
                      <a:cubicBezTo>
                        <a:pt x="30" y="29"/>
                        <a:pt x="32" y="38"/>
                        <a:pt x="32" y="38"/>
                      </a:cubicBezTo>
                      <a:cubicBezTo>
                        <a:pt x="29" y="46"/>
                        <a:pt x="26" y="47"/>
                        <a:pt x="18" y="50"/>
                      </a:cubicBezTo>
                      <a:cubicBezTo>
                        <a:pt x="12" y="41"/>
                        <a:pt x="18" y="24"/>
                        <a:pt x="6" y="2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60" name="Freeform 32"/>
                <p:cNvSpPr>
                  <a:spLocks/>
                </p:cNvSpPr>
                <p:nvPr userDrawn="1"/>
              </p:nvSpPr>
              <p:spPr bwMode="ltGray">
                <a:xfrm>
                  <a:off x="2349" y="654"/>
                  <a:ext cx="45" cy="41"/>
                </a:xfrm>
                <a:custGeom>
                  <a:avLst/>
                  <a:gdLst/>
                  <a:ahLst/>
                  <a:cxnLst>
                    <a:cxn ang="0">
                      <a:pos x="0" y="44"/>
                    </a:cxn>
                    <a:cxn ang="0">
                      <a:pos x="22" y="20"/>
                    </a:cxn>
                    <a:cxn ang="0">
                      <a:pos x="36" y="0"/>
                    </a:cxn>
                    <a:cxn ang="0">
                      <a:pos x="24" y="28"/>
                    </a:cxn>
                    <a:cxn ang="0">
                      <a:pos x="2" y="50"/>
                    </a:cxn>
                    <a:cxn ang="0">
                      <a:pos x="0" y="44"/>
                    </a:cxn>
                  </a:cxnLst>
                  <a:rect l="0" t="0" r="r" b="b"/>
                  <a:pathLst>
                    <a:path w="43" h="50">
                      <a:moveTo>
                        <a:pt x="0" y="44"/>
                      </a:moveTo>
                      <a:cubicBezTo>
                        <a:pt x="6" y="38"/>
                        <a:pt x="18" y="29"/>
                        <a:pt x="22" y="20"/>
                      </a:cubicBezTo>
                      <a:cubicBezTo>
                        <a:pt x="27" y="10"/>
                        <a:pt x="25" y="4"/>
                        <a:pt x="36" y="0"/>
                      </a:cubicBezTo>
                      <a:cubicBezTo>
                        <a:pt x="43" y="11"/>
                        <a:pt x="36" y="24"/>
                        <a:pt x="24" y="28"/>
                      </a:cubicBezTo>
                      <a:cubicBezTo>
                        <a:pt x="21" y="38"/>
                        <a:pt x="12" y="47"/>
                        <a:pt x="2" y="50"/>
                      </a:cubicBezTo>
                      <a:cubicBezTo>
                        <a:pt x="1" y="48"/>
                        <a:pt x="0" y="44"/>
                        <a:pt x="0" y="44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61" name="Freeform 33"/>
                <p:cNvSpPr>
                  <a:spLocks/>
                </p:cNvSpPr>
                <p:nvPr userDrawn="1"/>
              </p:nvSpPr>
              <p:spPr bwMode="ltGray">
                <a:xfrm>
                  <a:off x="4808" y="597"/>
                  <a:ext cx="701" cy="438"/>
                </a:xfrm>
                <a:custGeom>
                  <a:avLst/>
                  <a:gdLst/>
                  <a:ahLst/>
                  <a:cxnLst>
                    <a:cxn ang="0">
                      <a:pos x="21" y="280"/>
                    </a:cxn>
                    <a:cxn ang="0">
                      <a:pos x="24" y="250"/>
                    </a:cxn>
                    <a:cxn ang="0">
                      <a:pos x="22" y="245"/>
                    </a:cxn>
                    <a:cxn ang="0">
                      <a:pos x="16" y="218"/>
                    </a:cxn>
                    <a:cxn ang="0">
                      <a:pos x="4" y="215"/>
                    </a:cxn>
                    <a:cxn ang="0">
                      <a:pos x="0" y="191"/>
                    </a:cxn>
                    <a:cxn ang="0">
                      <a:pos x="12" y="180"/>
                    </a:cxn>
                    <a:cxn ang="0">
                      <a:pos x="6" y="165"/>
                    </a:cxn>
                    <a:cxn ang="0">
                      <a:pos x="2" y="160"/>
                    </a:cxn>
                    <a:cxn ang="0">
                      <a:pos x="28" y="120"/>
                    </a:cxn>
                    <a:cxn ang="0">
                      <a:pos x="44" y="96"/>
                    </a:cxn>
                    <a:cxn ang="0">
                      <a:pos x="42" y="70"/>
                    </a:cxn>
                    <a:cxn ang="0">
                      <a:pos x="24" y="43"/>
                    </a:cxn>
                    <a:cxn ang="0">
                      <a:pos x="20" y="32"/>
                    </a:cxn>
                    <a:cxn ang="0">
                      <a:pos x="26" y="36"/>
                    </a:cxn>
                    <a:cxn ang="0">
                      <a:pos x="48" y="35"/>
                    </a:cxn>
                    <a:cxn ang="0">
                      <a:pos x="64" y="11"/>
                    </a:cxn>
                    <a:cxn ang="0">
                      <a:pos x="82" y="0"/>
                    </a:cxn>
                    <a:cxn ang="0">
                      <a:pos x="88" y="2"/>
                    </a:cxn>
                    <a:cxn ang="0">
                      <a:pos x="92" y="9"/>
                    </a:cxn>
                    <a:cxn ang="0">
                      <a:pos x="98" y="5"/>
                    </a:cxn>
                    <a:cxn ang="0">
                      <a:pos x="110" y="8"/>
                    </a:cxn>
                    <a:cxn ang="0">
                      <a:pos x="116" y="9"/>
                    </a:cxn>
                    <a:cxn ang="0">
                      <a:pos x="141" y="14"/>
                    </a:cxn>
                    <a:cxn ang="0">
                      <a:pos x="155" y="24"/>
                    </a:cxn>
                    <a:cxn ang="0">
                      <a:pos x="167" y="17"/>
                    </a:cxn>
                    <a:cxn ang="0">
                      <a:pos x="173" y="14"/>
                    </a:cxn>
                    <a:cxn ang="0">
                      <a:pos x="195" y="14"/>
                    </a:cxn>
                    <a:cxn ang="0">
                      <a:pos x="211" y="32"/>
                    </a:cxn>
                    <a:cxn ang="0">
                      <a:pos x="231" y="59"/>
                    </a:cxn>
                    <a:cxn ang="0">
                      <a:pos x="245" y="70"/>
                    </a:cxn>
                    <a:cxn ang="0">
                      <a:pos x="257" y="68"/>
                    </a:cxn>
                    <a:cxn ang="0">
                      <a:pos x="270" y="65"/>
                    </a:cxn>
                    <a:cxn ang="0">
                      <a:pos x="290" y="71"/>
                    </a:cxn>
                    <a:cxn ang="0">
                      <a:pos x="300" y="81"/>
                    </a:cxn>
                    <a:cxn ang="0">
                      <a:pos x="308" y="90"/>
                    </a:cxn>
                    <a:cxn ang="0">
                      <a:pos x="318" y="111"/>
                    </a:cxn>
                    <a:cxn ang="0">
                      <a:pos x="322" y="120"/>
                    </a:cxn>
                    <a:cxn ang="0">
                      <a:pos x="324" y="125"/>
                    </a:cxn>
                    <a:cxn ang="0">
                      <a:pos x="310" y="142"/>
                    </a:cxn>
                    <a:cxn ang="0">
                      <a:pos x="322" y="141"/>
                    </a:cxn>
                    <a:cxn ang="0">
                      <a:pos x="342" y="155"/>
                    </a:cxn>
                    <a:cxn ang="0">
                      <a:pos x="364" y="157"/>
                    </a:cxn>
                    <a:cxn ang="0">
                      <a:pos x="380" y="168"/>
                    </a:cxn>
                    <a:cxn ang="0">
                      <a:pos x="382" y="172"/>
                    </a:cxn>
                    <a:cxn ang="0">
                      <a:pos x="382" y="176"/>
                    </a:cxn>
                    <a:cxn ang="0">
                      <a:pos x="394" y="172"/>
                    </a:cxn>
                    <a:cxn ang="0">
                      <a:pos x="400" y="171"/>
                    </a:cxn>
                    <a:cxn ang="0">
                      <a:pos x="439" y="185"/>
                    </a:cxn>
                    <a:cxn ang="0">
                      <a:pos x="447" y="199"/>
                    </a:cxn>
                    <a:cxn ang="0">
                      <a:pos x="465" y="201"/>
                    </a:cxn>
                    <a:cxn ang="0">
                      <a:pos x="471" y="215"/>
                    </a:cxn>
                    <a:cxn ang="0">
                      <a:pos x="451" y="258"/>
                    </a:cxn>
                    <a:cxn ang="0">
                      <a:pos x="435" y="281"/>
                    </a:cxn>
                  </a:cxnLst>
                  <a:rect l="0" t="0" r="r" b="b"/>
                  <a:pathLst>
                    <a:path w="471" h="281">
                      <a:moveTo>
                        <a:pt x="21" y="280"/>
                      </a:moveTo>
                      <a:cubicBezTo>
                        <a:pt x="32" y="281"/>
                        <a:pt x="25" y="253"/>
                        <a:pt x="24" y="250"/>
                      </a:cubicBezTo>
                      <a:cubicBezTo>
                        <a:pt x="23" y="248"/>
                        <a:pt x="22" y="245"/>
                        <a:pt x="22" y="245"/>
                      </a:cubicBezTo>
                      <a:cubicBezTo>
                        <a:pt x="21" y="243"/>
                        <a:pt x="20" y="221"/>
                        <a:pt x="16" y="218"/>
                      </a:cubicBezTo>
                      <a:cubicBezTo>
                        <a:pt x="13" y="216"/>
                        <a:pt x="4" y="215"/>
                        <a:pt x="4" y="215"/>
                      </a:cubicBezTo>
                      <a:cubicBezTo>
                        <a:pt x="0" y="207"/>
                        <a:pt x="3" y="200"/>
                        <a:pt x="0" y="191"/>
                      </a:cubicBezTo>
                      <a:cubicBezTo>
                        <a:pt x="2" y="185"/>
                        <a:pt x="7" y="186"/>
                        <a:pt x="12" y="180"/>
                      </a:cubicBezTo>
                      <a:cubicBezTo>
                        <a:pt x="14" y="172"/>
                        <a:pt x="14" y="169"/>
                        <a:pt x="6" y="165"/>
                      </a:cubicBezTo>
                      <a:cubicBezTo>
                        <a:pt x="4" y="163"/>
                        <a:pt x="2" y="162"/>
                        <a:pt x="2" y="160"/>
                      </a:cubicBezTo>
                      <a:cubicBezTo>
                        <a:pt x="2" y="150"/>
                        <a:pt x="16" y="123"/>
                        <a:pt x="28" y="120"/>
                      </a:cubicBezTo>
                      <a:cubicBezTo>
                        <a:pt x="32" y="111"/>
                        <a:pt x="40" y="105"/>
                        <a:pt x="44" y="96"/>
                      </a:cubicBezTo>
                      <a:cubicBezTo>
                        <a:pt x="39" y="83"/>
                        <a:pt x="38" y="85"/>
                        <a:pt x="42" y="70"/>
                      </a:cubicBezTo>
                      <a:cubicBezTo>
                        <a:pt x="38" y="60"/>
                        <a:pt x="34" y="48"/>
                        <a:pt x="24" y="43"/>
                      </a:cubicBezTo>
                      <a:cubicBezTo>
                        <a:pt x="18" y="36"/>
                        <a:pt x="10" y="37"/>
                        <a:pt x="20" y="32"/>
                      </a:cubicBezTo>
                      <a:cubicBezTo>
                        <a:pt x="27" y="34"/>
                        <a:pt x="26" y="32"/>
                        <a:pt x="26" y="36"/>
                      </a:cubicBezTo>
                      <a:cubicBezTo>
                        <a:pt x="34" y="41"/>
                        <a:pt x="39" y="39"/>
                        <a:pt x="48" y="35"/>
                      </a:cubicBezTo>
                      <a:cubicBezTo>
                        <a:pt x="45" y="22"/>
                        <a:pt x="48" y="14"/>
                        <a:pt x="64" y="11"/>
                      </a:cubicBezTo>
                      <a:cubicBezTo>
                        <a:pt x="71" y="8"/>
                        <a:pt x="75" y="3"/>
                        <a:pt x="82" y="0"/>
                      </a:cubicBezTo>
                      <a:cubicBezTo>
                        <a:pt x="84" y="1"/>
                        <a:pt x="88" y="0"/>
                        <a:pt x="88" y="2"/>
                      </a:cubicBezTo>
                      <a:cubicBezTo>
                        <a:pt x="90" y="12"/>
                        <a:pt x="75" y="13"/>
                        <a:pt x="92" y="9"/>
                      </a:cubicBezTo>
                      <a:cubicBezTo>
                        <a:pt x="94" y="8"/>
                        <a:pt x="96" y="5"/>
                        <a:pt x="98" y="5"/>
                      </a:cubicBezTo>
                      <a:cubicBezTo>
                        <a:pt x="102" y="4"/>
                        <a:pt x="106" y="7"/>
                        <a:pt x="110" y="8"/>
                      </a:cubicBezTo>
                      <a:cubicBezTo>
                        <a:pt x="112" y="8"/>
                        <a:pt x="116" y="9"/>
                        <a:pt x="116" y="9"/>
                      </a:cubicBezTo>
                      <a:cubicBezTo>
                        <a:pt x="122" y="16"/>
                        <a:pt x="129" y="13"/>
                        <a:pt x="141" y="14"/>
                      </a:cubicBezTo>
                      <a:cubicBezTo>
                        <a:pt x="143" y="21"/>
                        <a:pt x="147" y="22"/>
                        <a:pt x="155" y="24"/>
                      </a:cubicBezTo>
                      <a:cubicBezTo>
                        <a:pt x="159" y="22"/>
                        <a:pt x="163" y="20"/>
                        <a:pt x="167" y="17"/>
                      </a:cubicBezTo>
                      <a:cubicBezTo>
                        <a:pt x="169" y="16"/>
                        <a:pt x="173" y="14"/>
                        <a:pt x="173" y="14"/>
                      </a:cubicBezTo>
                      <a:cubicBezTo>
                        <a:pt x="195" y="26"/>
                        <a:pt x="175" y="20"/>
                        <a:pt x="195" y="14"/>
                      </a:cubicBezTo>
                      <a:cubicBezTo>
                        <a:pt x="207" y="17"/>
                        <a:pt x="201" y="26"/>
                        <a:pt x="211" y="32"/>
                      </a:cubicBezTo>
                      <a:cubicBezTo>
                        <a:pt x="214" y="38"/>
                        <a:pt x="224" y="55"/>
                        <a:pt x="231" y="59"/>
                      </a:cubicBezTo>
                      <a:cubicBezTo>
                        <a:pt x="241" y="70"/>
                        <a:pt x="235" y="67"/>
                        <a:pt x="245" y="70"/>
                      </a:cubicBezTo>
                      <a:cubicBezTo>
                        <a:pt x="249" y="69"/>
                        <a:pt x="253" y="69"/>
                        <a:pt x="257" y="68"/>
                      </a:cubicBezTo>
                      <a:cubicBezTo>
                        <a:pt x="261" y="67"/>
                        <a:pt x="270" y="65"/>
                        <a:pt x="270" y="65"/>
                      </a:cubicBezTo>
                      <a:cubicBezTo>
                        <a:pt x="278" y="66"/>
                        <a:pt x="283" y="67"/>
                        <a:pt x="290" y="71"/>
                      </a:cubicBezTo>
                      <a:cubicBezTo>
                        <a:pt x="304" y="88"/>
                        <a:pt x="282" y="62"/>
                        <a:pt x="300" y="81"/>
                      </a:cubicBezTo>
                      <a:cubicBezTo>
                        <a:pt x="302" y="84"/>
                        <a:pt x="308" y="90"/>
                        <a:pt x="308" y="90"/>
                      </a:cubicBezTo>
                      <a:cubicBezTo>
                        <a:pt x="311" y="98"/>
                        <a:pt x="315" y="103"/>
                        <a:pt x="318" y="111"/>
                      </a:cubicBezTo>
                      <a:cubicBezTo>
                        <a:pt x="319" y="114"/>
                        <a:pt x="321" y="117"/>
                        <a:pt x="322" y="120"/>
                      </a:cubicBezTo>
                      <a:cubicBezTo>
                        <a:pt x="323" y="122"/>
                        <a:pt x="324" y="125"/>
                        <a:pt x="324" y="125"/>
                      </a:cubicBezTo>
                      <a:cubicBezTo>
                        <a:pt x="321" y="132"/>
                        <a:pt x="313" y="134"/>
                        <a:pt x="310" y="142"/>
                      </a:cubicBezTo>
                      <a:cubicBezTo>
                        <a:pt x="313" y="151"/>
                        <a:pt x="317" y="146"/>
                        <a:pt x="322" y="141"/>
                      </a:cubicBezTo>
                      <a:cubicBezTo>
                        <a:pt x="341" y="143"/>
                        <a:pt x="339" y="142"/>
                        <a:pt x="342" y="155"/>
                      </a:cubicBezTo>
                      <a:cubicBezTo>
                        <a:pt x="351" y="150"/>
                        <a:pt x="355" y="152"/>
                        <a:pt x="364" y="157"/>
                      </a:cubicBezTo>
                      <a:cubicBezTo>
                        <a:pt x="369" y="162"/>
                        <a:pt x="372" y="166"/>
                        <a:pt x="380" y="168"/>
                      </a:cubicBezTo>
                      <a:cubicBezTo>
                        <a:pt x="381" y="169"/>
                        <a:pt x="383" y="171"/>
                        <a:pt x="382" y="172"/>
                      </a:cubicBezTo>
                      <a:cubicBezTo>
                        <a:pt x="380" y="176"/>
                        <a:pt x="368" y="172"/>
                        <a:pt x="382" y="176"/>
                      </a:cubicBezTo>
                      <a:cubicBezTo>
                        <a:pt x="386" y="175"/>
                        <a:pt x="390" y="173"/>
                        <a:pt x="394" y="172"/>
                      </a:cubicBezTo>
                      <a:cubicBezTo>
                        <a:pt x="396" y="172"/>
                        <a:pt x="400" y="171"/>
                        <a:pt x="400" y="171"/>
                      </a:cubicBezTo>
                      <a:cubicBezTo>
                        <a:pt x="413" y="177"/>
                        <a:pt x="427" y="179"/>
                        <a:pt x="439" y="185"/>
                      </a:cubicBezTo>
                      <a:cubicBezTo>
                        <a:pt x="441" y="190"/>
                        <a:pt x="445" y="194"/>
                        <a:pt x="447" y="199"/>
                      </a:cubicBezTo>
                      <a:cubicBezTo>
                        <a:pt x="453" y="198"/>
                        <a:pt x="460" y="195"/>
                        <a:pt x="465" y="201"/>
                      </a:cubicBezTo>
                      <a:cubicBezTo>
                        <a:pt x="468" y="205"/>
                        <a:pt x="471" y="215"/>
                        <a:pt x="471" y="215"/>
                      </a:cubicBezTo>
                      <a:cubicBezTo>
                        <a:pt x="468" y="231"/>
                        <a:pt x="469" y="248"/>
                        <a:pt x="451" y="258"/>
                      </a:cubicBezTo>
                      <a:cubicBezTo>
                        <a:pt x="447" y="262"/>
                        <a:pt x="437" y="275"/>
                        <a:pt x="435" y="281"/>
                      </a:cubicBezTo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62" name="Freeform 34"/>
                <p:cNvSpPr>
                  <a:spLocks/>
                </p:cNvSpPr>
                <p:nvPr userDrawn="1"/>
              </p:nvSpPr>
              <p:spPr bwMode="ltGray">
                <a:xfrm>
                  <a:off x="3880" y="-7"/>
                  <a:ext cx="984" cy="692"/>
                </a:xfrm>
                <a:custGeom>
                  <a:avLst/>
                  <a:gdLst/>
                  <a:ahLst/>
                  <a:cxnLst>
                    <a:cxn ang="0">
                      <a:pos x="406" y="6"/>
                    </a:cxn>
                    <a:cxn ang="0">
                      <a:pos x="502" y="34"/>
                    </a:cxn>
                    <a:cxn ang="0">
                      <a:pos x="550" y="38"/>
                    </a:cxn>
                    <a:cxn ang="0">
                      <a:pos x="578" y="130"/>
                    </a:cxn>
                    <a:cxn ang="0">
                      <a:pos x="586" y="90"/>
                    </a:cxn>
                    <a:cxn ang="0">
                      <a:pos x="606" y="70"/>
                    </a:cxn>
                    <a:cxn ang="0">
                      <a:pos x="642" y="126"/>
                    </a:cxn>
                    <a:cxn ang="0">
                      <a:pos x="682" y="98"/>
                    </a:cxn>
                    <a:cxn ang="0">
                      <a:pos x="706" y="86"/>
                    </a:cxn>
                    <a:cxn ang="0">
                      <a:pos x="762" y="2"/>
                    </a:cxn>
                    <a:cxn ang="0">
                      <a:pos x="798" y="70"/>
                    </a:cxn>
                    <a:cxn ang="0">
                      <a:pos x="798" y="130"/>
                    </a:cxn>
                    <a:cxn ang="0">
                      <a:pos x="790" y="158"/>
                    </a:cxn>
                    <a:cxn ang="0">
                      <a:pos x="766" y="162"/>
                    </a:cxn>
                    <a:cxn ang="0">
                      <a:pos x="762" y="186"/>
                    </a:cxn>
                    <a:cxn ang="0">
                      <a:pos x="802" y="226"/>
                    </a:cxn>
                    <a:cxn ang="0">
                      <a:pos x="786" y="322"/>
                    </a:cxn>
                    <a:cxn ang="0">
                      <a:pos x="830" y="414"/>
                    </a:cxn>
                    <a:cxn ang="0">
                      <a:pos x="854" y="450"/>
                    </a:cxn>
                    <a:cxn ang="0">
                      <a:pos x="830" y="450"/>
                    </a:cxn>
                    <a:cxn ang="0">
                      <a:pos x="746" y="378"/>
                    </a:cxn>
                    <a:cxn ang="0">
                      <a:pos x="678" y="402"/>
                    </a:cxn>
                    <a:cxn ang="0">
                      <a:pos x="590" y="442"/>
                    </a:cxn>
                    <a:cxn ang="0">
                      <a:pos x="642" y="578"/>
                    </a:cxn>
                    <a:cxn ang="0">
                      <a:pos x="710" y="610"/>
                    </a:cxn>
                    <a:cxn ang="0">
                      <a:pos x="738" y="550"/>
                    </a:cxn>
                    <a:cxn ang="0">
                      <a:pos x="774" y="570"/>
                    </a:cxn>
                    <a:cxn ang="0">
                      <a:pos x="766" y="630"/>
                    </a:cxn>
                    <a:cxn ang="0">
                      <a:pos x="802" y="670"/>
                    </a:cxn>
                    <a:cxn ang="0">
                      <a:pos x="838" y="658"/>
                    </a:cxn>
                    <a:cxn ang="0">
                      <a:pos x="922" y="806"/>
                    </a:cxn>
                    <a:cxn ang="0">
                      <a:pos x="942" y="826"/>
                    </a:cxn>
                    <a:cxn ang="0">
                      <a:pos x="874" y="810"/>
                    </a:cxn>
                    <a:cxn ang="0">
                      <a:pos x="830" y="758"/>
                    </a:cxn>
                    <a:cxn ang="0">
                      <a:pos x="778" y="710"/>
                    </a:cxn>
                    <a:cxn ang="0">
                      <a:pos x="702" y="662"/>
                    </a:cxn>
                    <a:cxn ang="0">
                      <a:pos x="614" y="646"/>
                    </a:cxn>
                    <a:cxn ang="0">
                      <a:pos x="506" y="594"/>
                    </a:cxn>
                    <a:cxn ang="0">
                      <a:pos x="462" y="506"/>
                    </a:cxn>
                    <a:cxn ang="0">
                      <a:pos x="430" y="462"/>
                    </a:cxn>
                    <a:cxn ang="0">
                      <a:pos x="382" y="430"/>
                    </a:cxn>
                    <a:cxn ang="0">
                      <a:pos x="342" y="370"/>
                    </a:cxn>
                    <a:cxn ang="0">
                      <a:pos x="354" y="414"/>
                    </a:cxn>
                    <a:cxn ang="0">
                      <a:pos x="418" y="494"/>
                    </a:cxn>
                    <a:cxn ang="0">
                      <a:pos x="422" y="526"/>
                    </a:cxn>
                    <a:cxn ang="0">
                      <a:pos x="394" y="498"/>
                    </a:cxn>
                    <a:cxn ang="0">
                      <a:pos x="354" y="466"/>
                    </a:cxn>
                    <a:cxn ang="0">
                      <a:pos x="314" y="402"/>
                    </a:cxn>
                    <a:cxn ang="0">
                      <a:pos x="266" y="346"/>
                    </a:cxn>
                    <a:cxn ang="0">
                      <a:pos x="210" y="314"/>
                    </a:cxn>
                    <a:cxn ang="0">
                      <a:pos x="154" y="238"/>
                    </a:cxn>
                    <a:cxn ang="0">
                      <a:pos x="66" y="66"/>
                    </a:cxn>
                    <a:cxn ang="0">
                      <a:pos x="34" y="38"/>
                    </a:cxn>
                    <a:cxn ang="0">
                      <a:pos x="46" y="22"/>
                    </a:cxn>
                    <a:cxn ang="0">
                      <a:pos x="102" y="70"/>
                    </a:cxn>
                  </a:cxnLst>
                  <a:rect l="0" t="0" r="r" b="b"/>
                  <a:pathLst>
                    <a:path w="984" h="844">
                      <a:moveTo>
                        <a:pt x="82" y="38"/>
                      </a:moveTo>
                      <a:lnTo>
                        <a:pt x="406" y="6"/>
                      </a:lnTo>
                      <a:cubicBezTo>
                        <a:pt x="497" y="22"/>
                        <a:pt x="465" y="0"/>
                        <a:pt x="474" y="54"/>
                      </a:cubicBezTo>
                      <a:cubicBezTo>
                        <a:pt x="492" y="48"/>
                        <a:pt x="484" y="40"/>
                        <a:pt x="502" y="34"/>
                      </a:cubicBezTo>
                      <a:cubicBezTo>
                        <a:pt x="510" y="37"/>
                        <a:pt x="517" y="46"/>
                        <a:pt x="526" y="46"/>
                      </a:cubicBezTo>
                      <a:cubicBezTo>
                        <a:pt x="534" y="46"/>
                        <a:pt x="550" y="38"/>
                        <a:pt x="550" y="38"/>
                      </a:cubicBezTo>
                      <a:cubicBezTo>
                        <a:pt x="556" y="55"/>
                        <a:pt x="552" y="60"/>
                        <a:pt x="542" y="74"/>
                      </a:cubicBezTo>
                      <a:cubicBezTo>
                        <a:pt x="555" y="114"/>
                        <a:pt x="550" y="102"/>
                        <a:pt x="578" y="130"/>
                      </a:cubicBezTo>
                      <a:cubicBezTo>
                        <a:pt x="584" y="148"/>
                        <a:pt x="590" y="148"/>
                        <a:pt x="606" y="138"/>
                      </a:cubicBezTo>
                      <a:cubicBezTo>
                        <a:pt x="600" y="119"/>
                        <a:pt x="594" y="107"/>
                        <a:pt x="586" y="90"/>
                      </a:cubicBezTo>
                      <a:cubicBezTo>
                        <a:pt x="583" y="82"/>
                        <a:pt x="578" y="66"/>
                        <a:pt x="578" y="66"/>
                      </a:cubicBezTo>
                      <a:cubicBezTo>
                        <a:pt x="585" y="44"/>
                        <a:pt x="597" y="56"/>
                        <a:pt x="606" y="70"/>
                      </a:cubicBezTo>
                      <a:cubicBezTo>
                        <a:pt x="609" y="86"/>
                        <a:pt x="608" y="117"/>
                        <a:pt x="626" y="90"/>
                      </a:cubicBezTo>
                      <a:cubicBezTo>
                        <a:pt x="648" y="97"/>
                        <a:pt x="646" y="104"/>
                        <a:pt x="642" y="126"/>
                      </a:cubicBezTo>
                      <a:cubicBezTo>
                        <a:pt x="650" y="150"/>
                        <a:pt x="665" y="141"/>
                        <a:pt x="682" y="130"/>
                      </a:cubicBezTo>
                      <a:cubicBezTo>
                        <a:pt x="689" y="108"/>
                        <a:pt x="673" y="124"/>
                        <a:pt x="682" y="98"/>
                      </a:cubicBezTo>
                      <a:cubicBezTo>
                        <a:pt x="683" y="94"/>
                        <a:pt x="690" y="96"/>
                        <a:pt x="694" y="94"/>
                      </a:cubicBezTo>
                      <a:cubicBezTo>
                        <a:pt x="698" y="92"/>
                        <a:pt x="702" y="89"/>
                        <a:pt x="706" y="86"/>
                      </a:cubicBezTo>
                      <a:cubicBezTo>
                        <a:pt x="717" y="54"/>
                        <a:pt x="688" y="54"/>
                        <a:pt x="742" y="46"/>
                      </a:cubicBezTo>
                      <a:cubicBezTo>
                        <a:pt x="748" y="27"/>
                        <a:pt x="741" y="9"/>
                        <a:pt x="762" y="2"/>
                      </a:cubicBezTo>
                      <a:cubicBezTo>
                        <a:pt x="788" y="11"/>
                        <a:pt x="777" y="38"/>
                        <a:pt x="802" y="46"/>
                      </a:cubicBezTo>
                      <a:cubicBezTo>
                        <a:pt x="831" y="36"/>
                        <a:pt x="805" y="63"/>
                        <a:pt x="798" y="70"/>
                      </a:cubicBezTo>
                      <a:cubicBezTo>
                        <a:pt x="789" y="96"/>
                        <a:pt x="787" y="96"/>
                        <a:pt x="802" y="118"/>
                      </a:cubicBezTo>
                      <a:cubicBezTo>
                        <a:pt x="801" y="122"/>
                        <a:pt x="801" y="127"/>
                        <a:pt x="798" y="130"/>
                      </a:cubicBezTo>
                      <a:cubicBezTo>
                        <a:pt x="794" y="133"/>
                        <a:pt x="784" y="129"/>
                        <a:pt x="782" y="134"/>
                      </a:cubicBezTo>
                      <a:cubicBezTo>
                        <a:pt x="780" y="142"/>
                        <a:pt x="790" y="158"/>
                        <a:pt x="790" y="158"/>
                      </a:cubicBezTo>
                      <a:cubicBezTo>
                        <a:pt x="786" y="161"/>
                        <a:pt x="783" y="165"/>
                        <a:pt x="778" y="166"/>
                      </a:cubicBezTo>
                      <a:cubicBezTo>
                        <a:pt x="774" y="167"/>
                        <a:pt x="769" y="159"/>
                        <a:pt x="766" y="162"/>
                      </a:cubicBezTo>
                      <a:cubicBezTo>
                        <a:pt x="758" y="170"/>
                        <a:pt x="794" y="182"/>
                        <a:pt x="794" y="182"/>
                      </a:cubicBezTo>
                      <a:cubicBezTo>
                        <a:pt x="804" y="211"/>
                        <a:pt x="775" y="190"/>
                        <a:pt x="762" y="186"/>
                      </a:cubicBezTo>
                      <a:cubicBezTo>
                        <a:pt x="767" y="194"/>
                        <a:pt x="773" y="202"/>
                        <a:pt x="778" y="210"/>
                      </a:cubicBezTo>
                      <a:cubicBezTo>
                        <a:pt x="783" y="218"/>
                        <a:pt x="802" y="226"/>
                        <a:pt x="802" y="226"/>
                      </a:cubicBezTo>
                      <a:cubicBezTo>
                        <a:pt x="813" y="242"/>
                        <a:pt x="804" y="245"/>
                        <a:pt x="810" y="262"/>
                      </a:cubicBezTo>
                      <a:cubicBezTo>
                        <a:pt x="803" y="282"/>
                        <a:pt x="793" y="301"/>
                        <a:pt x="786" y="322"/>
                      </a:cubicBezTo>
                      <a:cubicBezTo>
                        <a:pt x="783" y="330"/>
                        <a:pt x="778" y="346"/>
                        <a:pt x="778" y="346"/>
                      </a:cubicBezTo>
                      <a:cubicBezTo>
                        <a:pt x="785" y="366"/>
                        <a:pt x="817" y="394"/>
                        <a:pt x="830" y="414"/>
                      </a:cubicBezTo>
                      <a:cubicBezTo>
                        <a:pt x="835" y="422"/>
                        <a:pt x="841" y="430"/>
                        <a:pt x="846" y="438"/>
                      </a:cubicBezTo>
                      <a:cubicBezTo>
                        <a:pt x="849" y="442"/>
                        <a:pt x="854" y="450"/>
                        <a:pt x="854" y="450"/>
                      </a:cubicBezTo>
                      <a:cubicBezTo>
                        <a:pt x="853" y="457"/>
                        <a:pt x="855" y="466"/>
                        <a:pt x="850" y="470"/>
                      </a:cubicBezTo>
                      <a:cubicBezTo>
                        <a:pt x="844" y="475"/>
                        <a:pt x="831" y="451"/>
                        <a:pt x="830" y="450"/>
                      </a:cubicBezTo>
                      <a:cubicBezTo>
                        <a:pt x="811" y="431"/>
                        <a:pt x="789" y="421"/>
                        <a:pt x="774" y="398"/>
                      </a:cubicBezTo>
                      <a:cubicBezTo>
                        <a:pt x="769" y="379"/>
                        <a:pt x="766" y="371"/>
                        <a:pt x="746" y="378"/>
                      </a:cubicBezTo>
                      <a:cubicBezTo>
                        <a:pt x="717" y="368"/>
                        <a:pt x="730" y="368"/>
                        <a:pt x="706" y="374"/>
                      </a:cubicBezTo>
                      <a:cubicBezTo>
                        <a:pt x="688" y="402"/>
                        <a:pt x="699" y="395"/>
                        <a:pt x="678" y="402"/>
                      </a:cubicBezTo>
                      <a:cubicBezTo>
                        <a:pt x="654" y="386"/>
                        <a:pt x="650" y="390"/>
                        <a:pt x="618" y="394"/>
                      </a:cubicBezTo>
                      <a:cubicBezTo>
                        <a:pt x="607" y="411"/>
                        <a:pt x="601" y="426"/>
                        <a:pt x="590" y="442"/>
                      </a:cubicBezTo>
                      <a:cubicBezTo>
                        <a:pt x="600" y="471"/>
                        <a:pt x="593" y="459"/>
                        <a:pt x="606" y="478"/>
                      </a:cubicBezTo>
                      <a:cubicBezTo>
                        <a:pt x="593" y="518"/>
                        <a:pt x="622" y="548"/>
                        <a:pt x="642" y="578"/>
                      </a:cubicBezTo>
                      <a:cubicBezTo>
                        <a:pt x="651" y="591"/>
                        <a:pt x="651" y="601"/>
                        <a:pt x="666" y="606"/>
                      </a:cubicBezTo>
                      <a:cubicBezTo>
                        <a:pt x="680" y="627"/>
                        <a:pt x="691" y="623"/>
                        <a:pt x="710" y="610"/>
                      </a:cubicBezTo>
                      <a:cubicBezTo>
                        <a:pt x="729" y="616"/>
                        <a:pt x="729" y="606"/>
                        <a:pt x="734" y="590"/>
                      </a:cubicBezTo>
                      <a:cubicBezTo>
                        <a:pt x="735" y="577"/>
                        <a:pt x="731" y="562"/>
                        <a:pt x="738" y="550"/>
                      </a:cubicBezTo>
                      <a:cubicBezTo>
                        <a:pt x="742" y="543"/>
                        <a:pt x="762" y="542"/>
                        <a:pt x="762" y="542"/>
                      </a:cubicBezTo>
                      <a:cubicBezTo>
                        <a:pt x="783" y="547"/>
                        <a:pt x="786" y="552"/>
                        <a:pt x="774" y="570"/>
                      </a:cubicBezTo>
                      <a:cubicBezTo>
                        <a:pt x="779" y="590"/>
                        <a:pt x="790" y="605"/>
                        <a:pt x="770" y="618"/>
                      </a:cubicBezTo>
                      <a:cubicBezTo>
                        <a:pt x="769" y="622"/>
                        <a:pt x="764" y="626"/>
                        <a:pt x="766" y="630"/>
                      </a:cubicBezTo>
                      <a:cubicBezTo>
                        <a:pt x="768" y="634"/>
                        <a:pt x="775" y="634"/>
                        <a:pt x="778" y="638"/>
                      </a:cubicBezTo>
                      <a:cubicBezTo>
                        <a:pt x="788" y="651"/>
                        <a:pt x="786" y="660"/>
                        <a:pt x="802" y="670"/>
                      </a:cubicBezTo>
                      <a:cubicBezTo>
                        <a:pt x="810" y="667"/>
                        <a:pt x="818" y="665"/>
                        <a:pt x="826" y="662"/>
                      </a:cubicBezTo>
                      <a:cubicBezTo>
                        <a:pt x="830" y="661"/>
                        <a:pt x="838" y="658"/>
                        <a:pt x="838" y="658"/>
                      </a:cubicBezTo>
                      <a:cubicBezTo>
                        <a:pt x="857" y="664"/>
                        <a:pt x="864" y="680"/>
                        <a:pt x="870" y="698"/>
                      </a:cubicBezTo>
                      <a:cubicBezTo>
                        <a:pt x="859" y="731"/>
                        <a:pt x="887" y="794"/>
                        <a:pt x="922" y="806"/>
                      </a:cubicBezTo>
                      <a:cubicBezTo>
                        <a:pt x="938" y="801"/>
                        <a:pt x="941" y="792"/>
                        <a:pt x="958" y="798"/>
                      </a:cubicBezTo>
                      <a:cubicBezTo>
                        <a:pt x="984" y="837"/>
                        <a:pt x="928" y="784"/>
                        <a:pt x="942" y="826"/>
                      </a:cubicBezTo>
                      <a:cubicBezTo>
                        <a:pt x="936" y="844"/>
                        <a:pt x="930" y="844"/>
                        <a:pt x="914" y="834"/>
                      </a:cubicBezTo>
                      <a:cubicBezTo>
                        <a:pt x="903" y="817"/>
                        <a:pt x="890" y="821"/>
                        <a:pt x="874" y="810"/>
                      </a:cubicBezTo>
                      <a:cubicBezTo>
                        <a:pt x="851" y="776"/>
                        <a:pt x="882" y="816"/>
                        <a:pt x="854" y="794"/>
                      </a:cubicBezTo>
                      <a:cubicBezTo>
                        <a:pt x="843" y="785"/>
                        <a:pt x="840" y="768"/>
                        <a:pt x="830" y="758"/>
                      </a:cubicBezTo>
                      <a:cubicBezTo>
                        <a:pt x="824" y="739"/>
                        <a:pt x="817" y="724"/>
                        <a:pt x="798" y="718"/>
                      </a:cubicBezTo>
                      <a:cubicBezTo>
                        <a:pt x="791" y="696"/>
                        <a:pt x="800" y="712"/>
                        <a:pt x="778" y="710"/>
                      </a:cubicBezTo>
                      <a:cubicBezTo>
                        <a:pt x="767" y="709"/>
                        <a:pt x="746" y="702"/>
                        <a:pt x="746" y="702"/>
                      </a:cubicBezTo>
                      <a:cubicBezTo>
                        <a:pt x="729" y="691"/>
                        <a:pt x="720" y="674"/>
                        <a:pt x="702" y="662"/>
                      </a:cubicBezTo>
                      <a:cubicBezTo>
                        <a:pt x="694" y="665"/>
                        <a:pt x="687" y="673"/>
                        <a:pt x="678" y="674"/>
                      </a:cubicBezTo>
                      <a:cubicBezTo>
                        <a:pt x="657" y="677"/>
                        <a:pt x="630" y="657"/>
                        <a:pt x="614" y="646"/>
                      </a:cubicBezTo>
                      <a:cubicBezTo>
                        <a:pt x="600" y="637"/>
                        <a:pt x="580" y="639"/>
                        <a:pt x="566" y="630"/>
                      </a:cubicBezTo>
                      <a:cubicBezTo>
                        <a:pt x="546" y="617"/>
                        <a:pt x="525" y="607"/>
                        <a:pt x="506" y="594"/>
                      </a:cubicBezTo>
                      <a:cubicBezTo>
                        <a:pt x="513" y="572"/>
                        <a:pt x="509" y="551"/>
                        <a:pt x="490" y="538"/>
                      </a:cubicBezTo>
                      <a:cubicBezTo>
                        <a:pt x="485" y="522"/>
                        <a:pt x="476" y="515"/>
                        <a:pt x="462" y="506"/>
                      </a:cubicBezTo>
                      <a:cubicBezTo>
                        <a:pt x="441" y="474"/>
                        <a:pt x="469" y="513"/>
                        <a:pt x="442" y="486"/>
                      </a:cubicBezTo>
                      <a:cubicBezTo>
                        <a:pt x="436" y="480"/>
                        <a:pt x="436" y="468"/>
                        <a:pt x="430" y="462"/>
                      </a:cubicBezTo>
                      <a:cubicBezTo>
                        <a:pt x="427" y="459"/>
                        <a:pt x="422" y="459"/>
                        <a:pt x="418" y="458"/>
                      </a:cubicBezTo>
                      <a:cubicBezTo>
                        <a:pt x="407" y="447"/>
                        <a:pt x="382" y="430"/>
                        <a:pt x="382" y="430"/>
                      </a:cubicBezTo>
                      <a:cubicBezTo>
                        <a:pt x="371" y="413"/>
                        <a:pt x="358" y="399"/>
                        <a:pt x="346" y="382"/>
                      </a:cubicBezTo>
                      <a:cubicBezTo>
                        <a:pt x="344" y="378"/>
                        <a:pt x="345" y="373"/>
                        <a:pt x="342" y="370"/>
                      </a:cubicBezTo>
                      <a:cubicBezTo>
                        <a:pt x="339" y="367"/>
                        <a:pt x="334" y="367"/>
                        <a:pt x="330" y="366"/>
                      </a:cubicBezTo>
                      <a:cubicBezTo>
                        <a:pt x="322" y="390"/>
                        <a:pt x="342" y="398"/>
                        <a:pt x="354" y="414"/>
                      </a:cubicBezTo>
                      <a:cubicBezTo>
                        <a:pt x="368" y="432"/>
                        <a:pt x="372" y="446"/>
                        <a:pt x="390" y="458"/>
                      </a:cubicBezTo>
                      <a:cubicBezTo>
                        <a:pt x="409" y="487"/>
                        <a:pt x="399" y="475"/>
                        <a:pt x="418" y="494"/>
                      </a:cubicBezTo>
                      <a:cubicBezTo>
                        <a:pt x="423" y="510"/>
                        <a:pt x="428" y="517"/>
                        <a:pt x="442" y="526"/>
                      </a:cubicBezTo>
                      <a:cubicBezTo>
                        <a:pt x="450" y="550"/>
                        <a:pt x="432" y="533"/>
                        <a:pt x="422" y="526"/>
                      </a:cubicBezTo>
                      <a:cubicBezTo>
                        <a:pt x="399" y="492"/>
                        <a:pt x="430" y="532"/>
                        <a:pt x="402" y="510"/>
                      </a:cubicBezTo>
                      <a:cubicBezTo>
                        <a:pt x="398" y="507"/>
                        <a:pt x="397" y="501"/>
                        <a:pt x="394" y="498"/>
                      </a:cubicBezTo>
                      <a:cubicBezTo>
                        <a:pt x="391" y="495"/>
                        <a:pt x="386" y="493"/>
                        <a:pt x="382" y="490"/>
                      </a:cubicBezTo>
                      <a:cubicBezTo>
                        <a:pt x="377" y="474"/>
                        <a:pt x="370" y="471"/>
                        <a:pt x="354" y="466"/>
                      </a:cubicBezTo>
                      <a:cubicBezTo>
                        <a:pt x="344" y="452"/>
                        <a:pt x="340" y="447"/>
                        <a:pt x="346" y="430"/>
                      </a:cubicBezTo>
                      <a:cubicBezTo>
                        <a:pt x="338" y="418"/>
                        <a:pt x="314" y="402"/>
                        <a:pt x="314" y="402"/>
                      </a:cubicBezTo>
                      <a:cubicBezTo>
                        <a:pt x="306" y="390"/>
                        <a:pt x="298" y="378"/>
                        <a:pt x="290" y="366"/>
                      </a:cubicBezTo>
                      <a:cubicBezTo>
                        <a:pt x="284" y="357"/>
                        <a:pt x="273" y="354"/>
                        <a:pt x="266" y="346"/>
                      </a:cubicBezTo>
                      <a:cubicBezTo>
                        <a:pt x="263" y="342"/>
                        <a:pt x="262" y="337"/>
                        <a:pt x="258" y="334"/>
                      </a:cubicBezTo>
                      <a:cubicBezTo>
                        <a:pt x="243" y="324"/>
                        <a:pt x="225" y="324"/>
                        <a:pt x="210" y="314"/>
                      </a:cubicBezTo>
                      <a:cubicBezTo>
                        <a:pt x="201" y="300"/>
                        <a:pt x="194" y="291"/>
                        <a:pt x="178" y="286"/>
                      </a:cubicBezTo>
                      <a:cubicBezTo>
                        <a:pt x="160" y="260"/>
                        <a:pt x="192" y="247"/>
                        <a:pt x="154" y="238"/>
                      </a:cubicBezTo>
                      <a:cubicBezTo>
                        <a:pt x="111" y="209"/>
                        <a:pt x="106" y="149"/>
                        <a:pt x="90" y="102"/>
                      </a:cubicBezTo>
                      <a:cubicBezTo>
                        <a:pt x="86" y="90"/>
                        <a:pt x="76" y="73"/>
                        <a:pt x="66" y="66"/>
                      </a:cubicBezTo>
                      <a:cubicBezTo>
                        <a:pt x="58" y="60"/>
                        <a:pt x="42" y="50"/>
                        <a:pt x="42" y="50"/>
                      </a:cubicBezTo>
                      <a:cubicBezTo>
                        <a:pt x="39" y="46"/>
                        <a:pt x="38" y="41"/>
                        <a:pt x="34" y="38"/>
                      </a:cubicBezTo>
                      <a:cubicBezTo>
                        <a:pt x="27" y="34"/>
                        <a:pt x="10" y="30"/>
                        <a:pt x="10" y="30"/>
                      </a:cubicBezTo>
                      <a:cubicBezTo>
                        <a:pt x="0" y="1"/>
                        <a:pt x="31" y="17"/>
                        <a:pt x="46" y="22"/>
                      </a:cubicBezTo>
                      <a:cubicBezTo>
                        <a:pt x="65" y="51"/>
                        <a:pt x="61" y="41"/>
                        <a:pt x="86" y="58"/>
                      </a:cubicBezTo>
                      <a:cubicBezTo>
                        <a:pt x="94" y="70"/>
                        <a:pt x="94" y="93"/>
                        <a:pt x="102" y="70"/>
                      </a:cubicBezTo>
                      <a:cubicBezTo>
                        <a:pt x="95" y="49"/>
                        <a:pt x="82" y="62"/>
                        <a:pt x="82" y="3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63" name="Freeform 35"/>
                <p:cNvSpPr>
                  <a:spLocks/>
                </p:cNvSpPr>
                <p:nvPr userDrawn="1"/>
              </p:nvSpPr>
              <p:spPr bwMode="ltGray">
                <a:xfrm>
                  <a:off x="3577" y="490"/>
                  <a:ext cx="36" cy="39"/>
                </a:xfrm>
                <a:custGeom>
                  <a:avLst/>
                  <a:gdLst/>
                  <a:ahLst/>
                  <a:cxnLst>
                    <a:cxn ang="0">
                      <a:pos x="6" y="28"/>
                    </a:cxn>
                    <a:cxn ang="0">
                      <a:pos x="10" y="48"/>
                    </a:cxn>
                    <a:cxn ang="0">
                      <a:pos x="6" y="28"/>
                    </a:cxn>
                  </a:cxnLst>
                  <a:rect l="0" t="0" r="r" b="b"/>
                  <a:pathLst>
                    <a:path w="36" h="48">
                      <a:moveTo>
                        <a:pt x="6" y="28"/>
                      </a:moveTo>
                      <a:cubicBezTo>
                        <a:pt x="25" y="0"/>
                        <a:pt x="36" y="31"/>
                        <a:pt x="10" y="48"/>
                      </a:cubicBezTo>
                      <a:cubicBezTo>
                        <a:pt x="0" y="34"/>
                        <a:pt x="0" y="40"/>
                        <a:pt x="6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64" name="Freeform 36"/>
                <p:cNvSpPr>
                  <a:spLocks/>
                </p:cNvSpPr>
                <p:nvPr userDrawn="1"/>
              </p:nvSpPr>
              <p:spPr bwMode="ltGray">
                <a:xfrm>
                  <a:off x="3549" y="475"/>
                  <a:ext cx="38" cy="29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12" y="1"/>
                    </a:cxn>
                    <a:cxn ang="0">
                      <a:pos x="36" y="17"/>
                    </a:cxn>
                    <a:cxn ang="0">
                      <a:pos x="8" y="17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6" h="37">
                      <a:moveTo>
                        <a:pt x="0" y="5"/>
                      </a:moveTo>
                      <a:cubicBezTo>
                        <a:pt x="4" y="4"/>
                        <a:pt x="8" y="0"/>
                        <a:pt x="12" y="1"/>
                      </a:cubicBezTo>
                      <a:cubicBezTo>
                        <a:pt x="21" y="4"/>
                        <a:pt x="36" y="17"/>
                        <a:pt x="36" y="17"/>
                      </a:cubicBezTo>
                      <a:cubicBezTo>
                        <a:pt x="29" y="37"/>
                        <a:pt x="22" y="26"/>
                        <a:pt x="8" y="17"/>
                      </a:cubicBezTo>
                      <a:cubicBezTo>
                        <a:pt x="5" y="13"/>
                        <a:pt x="0" y="5"/>
                        <a:pt x="0" y="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65" name="Freeform 37"/>
                <p:cNvSpPr>
                  <a:spLocks/>
                </p:cNvSpPr>
                <p:nvPr userDrawn="1"/>
              </p:nvSpPr>
              <p:spPr bwMode="ltGray">
                <a:xfrm>
                  <a:off x="4686" y="394"/>
                  <a:ext cx="171" cy="81"/>
                </a:xfrm>
                <a:custGeom>
                  <a:avLst/>
                  <a:gdLst/>
                  <a:ahLst/>
                  <a:cxnLst>
                    <a:cxn ang="0">
                      <a:pos x="0" y="49"/>
                    </a:cxn>
                    <a:cxn ang="0">
                      <a:pos x="28" y="25"/>
                    </a:cxn>
                    <a:cxn ang="0">
                      <a:pos x="56" y="21"/>
                    </a:cxn>
                    <a:cxn ang="0">
                      <a:pos x="80" y="9"/>
                    </a:cxn>
                    <a:cxn ang="0">
                      <a:pos x="64" y="25"/>
                    </a:cxn>
                    <a:cxn ang="0">
                      <a:pos x="124" y="49"/>
                    </a:cxn>
                    <a:cxn ang="0">
                      <a:pos x="160" y="65"/>
                    </a:cxn>
                    <a:cxn ang="0">
                      <a:pos x="116" y="77"/>
                    </a:cxn>
                    <a:cxn ang="0">
                      <a:pos x="88" y="57"/>
                    </a:cxn>
                    <a:cxn ang="0">
                      <a:pos x="76" y="53"/>
                    </a:cxn>
                    <a:cxn ang="0">
                      <a:pos x="24" y="41"/>
                    </a:cxn>
                    <a:cxn ang="0">
                      <a:pos x="0" y="49"/>
                    </a:cxn>
                  </a:cxnLst>
                  <a:rect l="0" t="0" r="r" b="b"/>
                  <a:pathLst>
                    <a:path w="170" h="96">
                      <a:moveTo>
                        <a:pt x="0" y="49"/>
                      </a:moveTo>
                      <a:cubicBezTo>
                        <a:pt x="5" y="33"/>
                        <a:pt x="12" y="30"/>
                        <a:pt x="28" y="25"/>
                      </a:cubicBezTo>
                      <a:cubicBezTo>
                        <a:pt x="20" y="0"/>
                        <a:pt x="42" y="16"/>
                        <a:pt x="56" y="21"/>
                      </a:cubicBezTo>
                      <a:cubicBezTo>
                        <a:pt x="56" y="21"/>
                        <a:pt x="77" y="6"/>
                        <a:pt x="80" y="9"/>
                      </a:cubicBezTo>
                      <a:cubicBezTo>
                        <a:pt x="85" y="14"/>
                        <a:pt x="71" y="23"/>
                        <a:pt x="64" y="25"/>
                      </a:cubicBezTo>
                      <a:cubicBezTo>
                        <a:pt x="82" y="37"/>
                        <a:pt x="103" y="42"/>
                        <a:pt x="124" y="49"/>
                      </a:cubicBezTo>
                      <a:cubicBezTo>
                        <a:pt x="136" y="53"/>
                        <a:pt x="160" y="65"/>
                        <a:pt x="160" y="65"/>
                      </a:cubicBezTo>
                      <a:cubicBezTo>
                        <a:pt x="170" y="96"/>
                        <a:pt x="134" y="83"/>
                        <a:pt x="116" y="77"/>
                      </a:cubicBezTo>
                      <a:cubicBezTo>
                        <a:pt x="109" y="57"/>
                        <a:pt x="116" y="66"/>
                        <a:pt x="88" y="57"/>
                      </a:cubicBezTo>
                      <a:cubicBezTo>
                        <a:pt x="84" y="56"/>
                        <a:pt x="76" y="53"/>
                        <a:pt x="76" y="53"/>
                      </a:cubicBezTo>
                      <a:cubicBezTo>
                        <a:pt x="57" y="34"/>
                        <a:pt x="53" y="37"/>
                        <a:pt x="24" y="41"/>
                      </a:cubicBezTo>
                      <a:cubicBezTo>
                        <a:pt x="9" y="51"/>
                        <a:pt x="17" y="49"/>
                        <a:pt x="0" y="4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66" name="Freeform 38"/>
                <p:cNvSpPr>
                  <a:spLocks/>
                </p:cNvSpPr>
                <p:nvPr userDrawn="1"/>
              </p:nvSpPr>
              <p:spPr bwMode="ltGray">
                <a:xfrm>
                  <a:off x="4867" y="460"/>
                  <a:ext cx="138" cy="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2" y="4"/>
                    </a:cxn>
                    <a:cxn ang="0">
                      <a:pos x="88" y="24"/>
                    </a:cxn>
                    <a:cxn ang="0">
                      <a:pos x="112" y="20"/>
                    </a:cxn>
                    <a:cxn ang="0">
                      <a:pos x="108" y="44"/>
                    </a:cxn>
                    <a:cxn ang="0">
                      <a:pos x="64" y="40"/>
                    </a:cxn>
                    <a:cxn ang="0">
                      <a:pos x="0" y="36"/>
                    </a:cxn>
                    <a:cxn ang="0">
                      <a:pos x="28" y="2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38" h="44">
                      <a:moveTo>
                        <a:pt x="0" y="0"/>
                      </a:moveTo>
                      <a:cubicBezTo>
                        <a:pt x="19" y="3"/>
                        <a:pt x="35" y="10"/>
                        <a:pt x="52" y="4"/>
                      </a:cubicBezTo>
                      <a:cubicBezTo>
                        <a:pt x="87" y="11"/>
                        <a:pt x="61" y="15"/>
                        <a:pt x="88" y="24"/>
                      </a:cubicBezTo>
                      <a:cubicBezTo>
                        <a:pt x="96" y="23"/>
                        <a:pt x="104" y="19"/>
                        <a:pt x="112" y="20"/>
                      </a:cubicBezTo>
                      <a:cubicBezTo>
                        <a:pt x="138" y="23"/>
                        <a:pt x="118" y="41"/>
                        <a:pt x="108" y="44"/>
                      </a:cubicBezTo>
                      <a:cubicBezTo>
                        <a:pt x="78" y="34"/>
                        <a:pt x="92" y="34"/>
                        <a:pt x="64" y="40"/>
                      </a:cubicBezTo>
                      <a:cubicBezTo>
                        <a:pt x="41" y="37"/>
                        <a:pt x="22" y="41"/>
                        <a:pt x="0" y="36"/>
                      </a:cubicBezTo>
                      <a:cubicBezTo>
                        <a:pt x="6" y="11"/>
                        <a:pt x="7" y="27"/>
                        <a:pt x="28" y="20"/>
                      </a:cubicBezTo>
                      <a:cubicBezTo>
                        <a:pt x="17" y="13"/>
                        <a:pt x="0" y="13"/>
                        <a:pt x="0" y="0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67" name="Freeform 39"/>
                <p:cNvSpPr>
                  <a:spLocks/>
                </p:cNvSpPr>
                <p:nvPr userDrawn="1"/>
              </p:nvSpPr>
              <p:spPr bwMode="ltGray">
                <a:xfrm>
                  <a:off x="4794" y="480"/>
                  <a:ext cx="56" cy="34"/>
                </a:xfrm>
                <a:custGeom>
                  <a:avLst/>
                  <a:gdLst/>
                  <a:ahLst/>
                  <a:cxnLst>
                    <a:cxn ang="0">
                      <a:pos x="17" y="25"/>
                    </a:cxn>
                    <a:cxn ang="0">
                      <a:pos x="37" y="13"/>
                    </a:cxn>
                    <a:cxn ang="0">
                      <a:pos x="17" y="25"/>
                    </a:cxn>
                  </a:cxnLst>
                  <a:rect l="0" t="0" r="r" b="b"/>
                  <a:pathLst>
                    <a:path w="57" h="42">
                      <a:moveTo>
                        <a:pt x="17" y="25"/>
                      </a:moveTo>
                      <a:cubicBezTo>
                        <a:pt x="0" y="0"/>
                        <a:pt x="21" y="9"/>
                        <a:pt x="37" y="13"/>
                      </a:cubicBezTo>
                      <a:cubicBezTo>
                        <a:pt x="57" y="42"/>
                        <a:pt x="30" y="25"/>
                        <a:pt x="17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68" name="Freeform 40"/>
                <p:cNvSpPr>
                  <a:spLocks/>
                </p:cNvSpPr>
                <p:nvPr userDrawn="1"/>
              </p:nvSpPr>
              <p:spPr bwMode="ltGray">
                <a:xfrm>
                  <a:off x="4757" y="375"/>
                  <a:ext cx="37" cy="44"/>
                </a:xfrm>
                <a:custGeom>
                  <a:avLst/>
                  <a:gdLst/>
                  <a:ahLst/>
                  <a:cxnLst>
                    <a:cxn ang="0">
                      <a:pos x="19" y="32"/>
                    </a:cxn>
                    <a:cxn ang="0">
                      <a:pos x="19" y="0"/>
                    </a:cxn>
                    <a:cxn ang="0">
                      <a:pos x="19" y="32"/>
                    </a:cxn>
                  </a:cxnLst>
                  <a:rect l="0" t="0" r="r" b="b"/>
                  <a:pathLst>
                    <a:path w="39" h="52">
                      <a:moveTo>
                        <a:pt x="19" y="32"/>
                      </a:moveTo>
                      <a:cubicBezTo>
                        <a:pt x="13" y="14"/>
                        <a:pt x="0" y="13"/>
                        <a:pt x="19" y="0"/>
                      </a:cubicBezTo>
                      <a:cubicBezTo>
                        <a:pt x="23" y="5"/>
                        <a:pt x="39" y="52"/>
                        <a:pt x="19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69" name="Freeform 41"/>
                <p:cNvSpPr>
                  <a:spLocks/>
                </p:cNvSpPr>
                <p:nvPr userDrawn="1"/>
              </p:nvSpPr>
              <p:spPr bwMode="ltGray">
                <a:xfrm>
                  <a:off x="5054" y="507"/>
                  <a:ext cx="45" cy="66"/>
                </a:xfrm>
                <a:custGeom>
                  <a:avLst/>
                  <a:gdLst/>
                  <a:ahLst/>
                  <a:cxnLst>
                    <a:cxn ang="0">
                      <a:pos x="4" y="9"/>
                    </a:cxn>
                    <a:cxn ang="0">
                      <a:pos x="20" y="33"/>
                    </a:cxn>
                    <a:cxn ang="0">
                      <a:pos x="24" y="49"/>
                    </a:cxn>
                    <a:cxn ang="0">
                      <a:pos x="36" y="53"/>
                    </a:cxn>
                    <a:cxn ang="0">
                      <a:pos x="24" y="73"/>
                    </a:cxn>
                    <a:cxn ang="0">
                      <a:pos x="0" y="21"/>
                    </a:cxn>
                    <a:cxn ang="0">
                      <a:pos x="4" y="9"/>
                    </a:cxn>
                  </a:cxnLst>
                  <a:rect l="0" t="0" r="r" b="b"/>
                  <a:pathLst>
                    <a:path w="44" h="80">
                      <a:moveTo>
                        <a:pt x="4" y="9"/>
                      </a:moveTo>
                      <a:cubicBezTo>
                        <a:pt x="9" y="17"/>
                        <a:pt x="18" y="24"/>
                        <a:pt x="20" y="33"/>
                      </a:cubicBezTo>
                      <a:cubicBezTo>
                        <a:pt x="21" y="38"/>
                        <a:pt x="21" y="45"/>
                        <a:pt x="24" y="49"/>
                      </a:cubicBezTo>
                      <a:cubicBezTo>
                        <a:pt x="27" y="52"/>
                        <a:pt x="32" y="52"/>
                        <a:pt x="36" y="53"/>
                      </a:cubicBezTo>
                      <a:cubicBezTo>
                        <a:pt x="41" y="68"/>
                        <a:pt x="44" y="80"/>
                        <a:pt x="24" y="73"/>
                      </a:cubicBezTo>
                      <a:cubicBezTo>
                        <a:pt x="19" y="55"/>
                        <a:pt x="11" y="37"/>
                        <a:pt x="0" y="21"/>
                      </a:cubicBezTo>
                      <a:cubicBezTo>
                        <a:pt x="4" y="4"/>
                        <a:pt x="4" y="0"/>
                        <a:pt x="4" y="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70" name="Freeform 42"/>
                <p:cNvSpPr>
                  <a:spLocks/>
                </p:cNvSpPr>
                <p:nvPr userDrawn="1"/>
              </p:nvSpPr>
              <p:spPr bwMode="ltGray">
                <a:xfrm>
                  <a:off x="4260" y="6"/>
                  <a:ext cx="480" cy="100"/>
                </a:xfrm>
                <a:custGeom>
                  <a:avLst/>
                  <a:gdLst/>
                  <a:ahLst/>
                  <a:cxnLst>
                    <a:cxn ang="0">
                      <a:pos x="220" y="1"/>
                    </a:cxn>
                    <a:cxn ang="0">
                      <a:pos x="231" y="8"/>
                    </a:cxn>
                    <a:cxn ang="0">
                      <a:pos x="235" y="0"/>
                    </a:cxn>
                    <a:cxn ang="0">
                      <a:pos x="265" y="0"/>
                    </a:cxn>
                    <a:cxn ang="0">
                      <a:pos x="287" y="17"/>
                    </a:cxn>
                    <a:cxn ang="0">
                      <a:pos x="319" y="10"/>
                    </a:cxn>
                    <a:cxn ang="0">
                      <a:pos x="314" y="29"/>
                    </a:cxn>
                    <a:cxn ang="0">
                      <a:pos x="298" y="46"/>
                    </a:cxn>
                    <a:cxn ang="0">
                      <a:pos x="295" y="29"/>
                    </a:cxn>
                    <a:cxn ang="0">
                      <a:pos x="287" y="31"/>
                    </a:cxn>
                    <a:cxn ang="0">
                      <a:pos x="279" y="29"/>
                    </a:cxn>
                    <a:cxn ang="0">
                      <a:pos x="263" y="21"/>
                    </a:cxn>
                    <a:cxn ang="0">
                      <a:pos x="228" y="38"/>
                    </a:cxn>
                    <a:cxn ang="0">
                      <a:pos x="201" y="44"/>
                    </a:cxn>
                    <a:cxn ang="0">
                      <a:pos x="212" y="57"/>
                    </a:cxn>
                    <a:cxn ang="0">
                      <a:pos x="188" y="63"/>
                    </a:cxn>
                    <a:cxn ang="0">
                      <a:pos x="169" y="61"/>
                    </a:cxn>
                    <a:cxn ang="0">
                      <a:pos x="177" y="57"/>
                    </a:cxn>
                    <a:cxn ang="0">
                      <a:pos x="171" y="40"/>
                    </a:cxn>
                    <a:cxn ang="0">
                      <a:pos x="169" y="31"/>
                    </a:cxn>
                    <a:cxn ang="0">
                      <a:pos x="158" y="23"/>
                    </a:cxn>
                    <a:cxn ang="0">
                      <a:pos x="142" y="27"/>
                    </a:cxn>
                    <a:cxn ang="0">
                      <a:pos x="134" y="27"/>
                    </a:cxn>
                    <a:cxn ang="0">
                      <a:pos x="123" y="25"/>
                    </a:cxn>
                    <a:cxn ang="0">
                      <a:pos x="83" y="2"/>
                    </a:cxn>
                    <a:cxn ang="0">
                      <a:pos x="59" y="14"/>
                    </a:cxn>
                    <a:cxn ang="0">
                      <a:pos x="1" y="0"/>
                    </a:cxn>
                    <a:cxn ang="0">
                      <a:pos x="220" y="1"/>
                    </a:cxn>
                  </a:cxnLst>
                  <a:rect l="0" t="0" r="r" b="b"/>
                  <a:pathLst>
                    <a:path w="323" h="64">
                      <a:moveTo>
                        <a:pt x="220" y="1"/>
                      </a:moveTo>
                      <a:cubicBezTo>
                        <a:pt x="215" y="12"/>
                        <a:pt x="225" y="17"/>
                        <a:pt x="231" y="8"/>
                      </a:cubicBezTo>
                      <a:cubicBezTo>
                        <a:pt x="235" y="0"/>
                        <a:pt x="229" y="7"/>
                        <a:pt x="235" y="0"/>
                      </a:cubicBezTo>
                      <a:lnTo>
                        <a:pt x="265" y="0"/>
                      </a:lnTo>
                      <a:cubicBezTo>
                        <a:pt x="277" y="6"/>
                        <a:pt x="276" y="11"/>
                        <a:pt x="287" y="17"/>
                      </a:cubicBezTo>
                      <a:cubicBezTo>
                        <a:pt x="308" y="11"/>
                        <a:pt x="293" y="7"/>
                        <a:pt x="319" y="10"/>
                      </a:cubicBezTo>
                      <a:cubicBezTo>
                        <a:pt x="323" y="19"/>
                        <a:pt x="321" y="22"/>
                        <a:pt x="314" y="29"/>
                      </a:cubicBezTo>
                      <a:cubicBezTo>
                        <a:pt x="312" y="39"/>
                        <a:pt x="313" y="50"/>
                        <a:pt x="298" y="46"/>
                      </a:cubicBezTo>
                      <a:cubicBezTo>
                        <a:pt x="297" y="40"/>
                        <a:pt x="298" y="34"/>
                        <a:pt x="295" y="29"/>
                      </a:cubicBezTo>
                      <a:cubicBezTo>
                        <a:pt x="294" y="27"/>
                        <a:pt x="290" y="31"/>
                        <a:pt x="287" y="31"/>
                      </a:cubicBezTo>
                      <a:cubicBezTo>
                        <a:pt x="284" y="31"/>
                        <a:pt x="282" y="30"/>
                        <a:pt x="279" y="29"/>
                      </a:cubicBezTo>
                      <a:cubicBezTo>
                        <a:pt x="274" y="27"/>
                        <a:pt x="263" y="21"/>
                        <a:pt x="263" y="21"/>
                      </a:cubicBezTo>
                      <a:cubicBezTo>
                        <a:pt x="249" y="23"/>
                        <a:pt x="241" y="31"/>
                        <a:pt x="228" y="38"/>
                      </a:cubicBezTo>
                      <a:cubicBezTo>
                        <a:pt x="220" y="41"/>
                        <a:pt x="209" y="42"/>
                        <a:pt x="201" y="44"/>
                      </a:cubicBezTo>
                      <a:cubicBezTo>
                        <a:pt x="193" y="54"/>
                        <a:pt x="200" y="53"/>
                        <a:pt x="212" y="57"/>
                      </a:cubicBezTo>
                      <a:cubicBezTo>
                        <a:pt x="200" y="62"/>
                        <a:pt x="199" y="57"/>
                        <a:pt x="188" y="63"/>
                      </a:cubicBezTo>
                      <a:cubicBezTo>
                        <a:pt x="181" y="62"/>
                        <a:pt x="174" y="64"/>
                        <a:pt x="169" y="61"/>
                      </a:cubicBezTo>
                      <a:cubicBezTo>
                        <a:pt x="166" y="59"/>
                        <a:pt x="175" y="59"/>
                        <a:pt x="177" y="57"/>
                      </a:cubicBezTo>
                      <a:cubicBezTo>
                        <a:pt x="181" y="48"/>
                        <a:pt x="149" y="28"/>
                        <a:pt x="171" y="40"/>
                      </a:cubicBezTo>
                      <a:cubicBezTo>
                        <a:pt x="184" y="55"/>
                        <a:pt x="184" y="36"/>
                        <a:pt x="169" y="31"/>
                      </a:cubicBezTo>
                      <a:cubicBezTo>
                        <a:pt x="167" y="27"/>
                        <a:pt x="167" y="22"/>
                        <a:pt x="158" y="23"/>
                      </a:cubicBezTo>
                      <a:cubicBezTo>
                        <a:pt x="153" y="23"/>
                        <a:pt x="142" y="27"/>
                        <a:pt x="142" y="27"/>
                      </a:cubicBezTo>
                      <a:cubicBezTo>
                        <a:pt x="136" y="39"/>
                        <a:pt x="143" y="31"/>
                        <a:pt x="134" y="27"/>
                      </a:cubicBezTo>
                      <a:cubicBezTo>
                        <a:pt x="130" y="25"/>
                        <a:pt x="126" y="25"/>
                        <a:pt x="123" y="25"/>
                      </a:cubicBezTo>
                      <a:cubicBezTo>
                        <a:pt x="117" y="11"/>
                        <a:pt x="100" y="6"/>
                        <a:pt x="83" y="2"/>
                      </a:cubicBezTo>
                      <a:cubicBezTo>
                        <a:pt x="70" y="4"/>
                        <a:pt x="69" y="9"/>
                        <a:pt x="59" y="14"/>
                      </a:cubicBezTo>
                      <a:cubicBezTo>
                        <a:pt x="45" y="14"/>
                        <a:pt x="0" y="12"/>
                        <a:pt x="1" y="0"/>
                      </a:cubicBezTo>
                      <a:lnTo>
                        <a:pt x="220" y="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71" name="Freeform 43"/>
                <p:cNvSpPr>
                  <a:spLocks/>
                </p:cNvSpPr>
                <p:nvPr userDrawn="1"/>
              </p:nvSpPr>
              <p:spPr bwMode="ltGray">
                <a:xfrm>
                  <a:off x="3835" y="3"/>
                  <a:ext cx="446" cy="49"/>
                </a:xfrm>
                <a:custGeom>
                  <a:avLst/>
                  <a:gdLst/>
                  <a:ahLst/>
                  <a:cxnLst>
                    <a:cxn ang="0">
                      <a:pos x="105" y="31"/>
                    </a:cxn>
                    <a:cxn ang="0">
                      <a:pos x="30" y="1"/>
                    </a:cxn>
                    <a:cxn ang="0">
                      <a:pos x="285" y="0"/>
                    </a:cxn>
                    <a:cxn ang="0">
                      <a:pos x="296" y="14"/>
                    </a:cxn>
                    <a:cxn ang="0">
                      <a:pos x="264" y="16"/>
                    </a:cxn>
                    <a:cxn ang="0">
                      <a:pos x="105" y="31"/>
                    </a:cxn>
                  </a:cxnLst>
                  <a:rect l="0" t="0" r="r" b="b"/>
                  <a:pathLst>
                    <a:path w="300" h="31">
                      <a:moveTo>
                        <a:pt x="105" y="31"/>
                      </a:moveTo>
                      <a:cubicBezTo>
                        <a:pt x="83" y="19"/>
                        <a:pt x="0" y="6"/>
                        <a:pt x="30" y="1"/>
                      </a:cubicBezTo>
                      <a:lnTo>
                        <a:pt x="285" y="0"/>
                      </a:lnTo>
                      <a:cubicBezTo>
                        <a:pt x="296" y="4"/>
                        <a:pt x="300" y="5"/>
                        <a:pt x="296" y="14"/>
                      </a:cubicBezTo>
                      <a:cubicBezTo>
                        <a:pt x="285" y="11"/>
                        <a:pt x="276" y="16"/>
                        <a:pt x="264" y="16"/>
                      </a:cubicBezTo>
                      <a:lnTo>
                        <a:pt x="105" y="3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72" name="Freeform 44"/>
                <p:cNvSpPr>
                  <a:spLocks/>
                </p:cNvSpPr>
                <p:nvPr userDrawn="1"/>
              </p:nvSpPr>
              <p:spPr bwMode="ltGray">
                <a:xfrm>
                  <a:off x="2853" y="74"/>
                  <a:ext cx="42" cy="25"/>
                </a:xfrm>
                <a:custGeom>
                  <a:avLst/>
                  <a:gdLst/>
                  <a:ahLst/>
                  <a:cxnLst>
                    <a:cxn ang="0">
                      <a:pos x="0" y="25"/>
                    </a:cxn>
                    <a:cxn ang="0">
                      <a:pos x="12" y="29"/>
                    </a:cxn>
                    <a:cxn ang="0">
                      <a:pos x="0" y="25"/>
                    </a:cxn>
                  </a:cxnLst>
                  <a:rect l="0" t="0" r="r" b="b"/>
                  <a:pathLst>
                    <a:path w="41" h="29">
                      <a:moveTo>
                        <a:pt x="0" y="25"/>
                      </a:moveTo>
                      <a:cubicBezTo>
                        <a:pt x="10" y="11"/>
                        <a:pt x="41" y="0"/>
                        <a:pt x="12" y="29"/>
                      </a:cubicBezTo>
                      <a:cubicBezTo>
                        <a:pt x="8" y="28"/>
                        <a:pt x="0" y="25"/>
                        <a:pt x="0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73" name="Freeform 45"/>
                <p:cNvSpPr>
                  <a:spLocks/>
                </p:cNvSpPr>
                <p:nvPr userDrawn="1"/>
              </p:nvSpPr>
              <p:spPr bwMode="ltGray">
                <a:xfrm>
                  <a:off x="1704" y="3"/>
                  <a:ext cx="1022" cy="372"/>
                </a:xfrm>
                <a:custGeom>
                  <a:avLst/>
                  <a:gdLst/>
                  <a:ahLst/>
                  <a:cxnLst>
                    <a:cxn ang="0">
                      <a:pos x="73" y="1"/>
                    </a:cxn>
                    <a:cxn ang="0">
                      <a:pos x="436" y="0"/>
                    </a:cxn>
                    <a:cxn ang="0">
                      <a:pos x="416" y="54"/>
                    </a:cxn>
                    <a:cxn ang="0">
                      <a:pos x="397" y="68"/>
                    </a:cxn>
                    <a:cxn ang="0">
                      <a:pos x="392" y="70"/>
                    </a:cxn>
                    <a:cxn ang="0">
                      <a:pos x="375" y="73"/>
                    </a:cxn>
                    <a:cxn ang="0">
                      <a:pos x="361" y="88"/>
                    </a:cxn>
                    <a:cxn ang="0">
                      <a:pos x="362" y="99"/>
                    </a:cxn>
                    <a:cxn ang="0">
                      <a:pos x="364" y="107"/>
                    </a:cxn>
                    <a:cxn ang="0">
                      <a:pos x="366" y="113"/>
                    </a:cxn>
                    <a:cxn ang="0">
                      <a:pos x="362" y="122"/>
                    </a:cxn>
                    <a:cxn ang="0">
                      <a:pos x="351" y="120"/>
                    </a:cxn>
                    <a:cxn ang="0">
                      <a:pos x="342" y="129"/>
                    </a:cxn>
                    <a:cxn ang="0">
                      <a:pos x="347" y="105"/>
                    </a:cxn>
                    <a:cxn ang="0">
                      <a:pos x="338" y="100"/>
                    </a:cxn>
                    <a:cxn ang="0">
                      <a:pos x="344" y="93"/>
                    </a:cxn>
                    <a:cxn ang="0">
                      <a:pos x="342" y="89"/>
                    </a:cxn>
                    <a:cxn ang="0">
                      <a:pos x="320" y="94"/>
                    </a:cxn>
                    <a:cxn ang="0">
                      <a:pos x="317" y="85"/>
                    </a:cxn>
                    <a:cxn ang="0">
                      <a:pos x="297" y="94"/>
                    </a:cxn>
                    <a:cxn ang="0">
                      <a:pos x="320" y="103"/>
                    </a:cxn>
                    <a:cxn ang="0">
                      <a:pos x="305" y="117"/>
                    </a:cxn>
                    <a:cxn ang="0">
                      <a:pos x="311" y="126"/>
                    </a:cxn>
                    <a:cxn ang="0">
                      <a:pos x="315" y="138"/>
                    </a:cxn>
                    <a:cxn ang="0">
                      <a:pos x="309" y="139"/>
                    </a:cxn>
                    <a:cxn ang="0">
                      <a:pos x="314" y="144"/>
                    </a:cxn>
                    <a:cxn ang="0">
                      <a:pos x="307" y="152"/>
                    </a:cxn>
                    <a:cxn ang="0">
                      <a:pos x="0" y="149"/>
                    </a:cxn>
                    <a:cxn ang="0">
                      <a:pos x="73" y="1"/>
                    </a:cxn>
                  </a:cxnLst>
                  <a:rect l="0" t="0" r="r" b="b"/>
                  <a:pathLst>
                    <a:path w="436" h="152">
                      <a:moveTo>
                        <a:pt x="73" y="1"/>
                      </a:moveTo>
                      <a:lnTo>
                        <a:pt x="436" y="0"/>
                      </a:lnTo>
                      <a:cubicBezTo>
                        <a:pt x="430" y="15"/>
                        <a:pt x="429" y="42"/>
                        <a:pt x="416" y="54"/>
                      </a:cubicBezTo>
                      <a:cubicBezTo>
                        <a:pt x="410" y="60"/>
                        <a:pt x="405" y="63"/>
                        <a:pt x="397" y="68"/>
                      </a:cubicBezTo>
                      <a:cubicBezTo>
                        <a:pt x="396" y="69"/>
                        <a:pt x="392" y="70"/>
                        <a:pt x="392" y="70"/>
                      </a:cubicBezTo>
                      <a:cubicBezTo>
                        <a:pt x="377" y="63"/>
                        <a:pt x="385" y="68"/>
                        <a:pt x="375" y="73"/>
                      </a:cubicBezTo>
                      <a:cubicBezTo>
                        <a:pt x="371" y="82"/>
                        <a:pt x="371" y="83"/>
                        <a:pt x="361" y="88"/>
                      </a:cubicBezTo>
                      <a:cubicBezTo>
                        <a:pt x="359" y="92"/>
                        <a:pt x="364" y="93"/>
                        <a:pt x="362" y="99"/>
                      </a:cubicBezTo>
                      <a:cubicBezTo>
                        <a:pt x="363" y="102"/>
                        <a:pt x="364" y="105"/>
                        <a:pt x="364" y="107"/>
                      </a:cubicBezTo>
                      <a:cubicBezTo>
                        <a:pt x="365" y="109"/>
                        <a:pt x="366" y="111"/>
                        <a:pt x="366" y="113"/>
                      </a:cubicBezTo>
                      <a:cubicBezTo>
                        <a:pt x="365" y="115"/>
                        <a:pt x="364" y="120"/>
                        <a:pt x="362" y="122"/>
                      </a:cubicBezTo>
                      <a:cubicBezTo>
                        <a:pt x="359" y="123"/>
                        <a:pt x="354" y="119"/>
                        <a:pt x="351" y="120"/>
                      </a:cubicBezTo>
                      <a:cubicBezTo>
                        <a:pt x="347" y="129"/>
                        <a:pt x="352" y="127"/>
                        <a:pt x="342" y="129"/>
                      </a:cubicBezTo>
                      <a:cubicBezTo>
                        <a:pt x="340" y="123"/>
                        <a:pt x="345" y="111"/>
                        <a:pt x="347" y="105"/>
                      </a:cubicBezTo>
                      <a:cubicBezTo>
                        <a:pt x="347" y="100"/>
                        <a:pt x="338" y="102"/>
                        <a:pt x="338" y="100"/>
                      </a:cubicBezTo>
                      <a:cubicBezTo>
                        <a:pt x="338" y="98"/>
                        <a:pt x="344" y="95"/>
                        <a:pt x="344" y="93"/>
                      </a:cubicBezTo>
                      <a:cubicBezTo>
                        <a:pt x="344" y="92"/>
                        <a:pt x="344" y="89"/>
                        <a:pt x="342" y="89"/>
                      </a:cubicBezTo>
                      <a:cubicBezTo>
                        <a:pt x="339" y="89"/>
                        <a:pt x="324" y="94"/>
                        <a:pt x="320" y="94"/>
                      </a:cubicBezTo>
                      <a:cubicBezTo>
                        <a:pt x="317" y="86"/>
                        <a:pt x="328" y="88"/>
                        <a:pt x="317" y="85"/>
                      </a:cubicBezTo>
                      <a:cubicBezTo>
                        <a:pt x="311" y="91"/>
                        <a:pt x="306" y="93"/>
                        <a:pt x="297" y="94"/>
                      </a:cubicBezTo>
                      <a:cubicBezTo>
                        <a:pt x="300" y="104"/>
                        <a:pt x="307" y="101"/>
                        <a:pt x="320" y="103"/>
                      </a:cubicBezTo>
                      <a:cubicBezTo>
                        <a:pt x="318" y="109"/>
                        <a:pt x="311" y="111"/>
                        <a:pt x="305" y="117"/>
                      </a:cubicBezTo>
                      <a:lnTo>
                        <a:pt x="311" y="126"/>
                      </a:lnTo>
                      <a:lnTo>
                        <a:pt x="315" y="138"/>
                      </a:lnTo>
                      <a:lnTo>
                        <a:pt x="309" y="139"/>
                      </a:lnTo>
                      <a:lnTo>
                        <a:pt x="314" y="144"/>
                      </a:lnTo>
                      <a:lnTo>
                        <a:pt x="307" y="152"/>
                      </a:lnTo>
                      <a:lnTo>
                        <a:pt x="0" y="149"/>
                      </a:lnTo>
                      <a:lnTo>
                        <a:pt x="73" y="1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74" name="Freeform 46"/>
                <p:cNvSpPr>
                  <a:spLocks/>
                </p:cNvSpPr>
                <p:nvPr userDrawn="1"/>
              </p:nvSpPr>
              <p:spPr bwMode="ltGray">
                <a:xfrm>
                  <a:off x="2729" y="-9"/>
                  <a:ext cx="47" cy="134"/>
                </a:xfrm>
                <a:custGeom>
                  <a:avLst/>
                  <a:gdLst/>
                  <a:ahLst/>
                  <a:cxnLst>
                    <a:cxn ang="0">
                      <a:pos x="5" y="156"/>
                    </a:cxn>
                    <a:cxn ang="0">
                      <a:pos x="15" y="108"/>
                    </a:cxn>
                    <a:cxn ang="0">
                      <a:pos x="17" y="68"/>
                    </a:cxn>
                    <a:cxn ang="0">
                      <a:pos x="11" y="40"/>
                    </a:cxn>
                    <a:cxn ang="0">
                      <a:pos x="17" y="12"/>
                    </a:cxn>
                    <a:cxn ang="0">
                      <a:pos x="21" y="0"/>
                    </a:cxn>
                    <a:cxn ang="0">
                      <a:pos x="31" y="30"/>
                    </a:cxn>
                    <a:cxn ang="0">
                      <a:pos x="47" y="98"/>
                    </a:cxn>
                    <a:cxn ang="0">
                      <a:pos x="31" y="108"/>
                    </a:cxn>
                    <a:cxn ang="0">
                      <a:pos x="23" y="126"/>
                    </a:cxn>
                    <a:cxn ang="0">
                      <a:pos x="21" y="132"/>
                    </a:cxn>
                    <a:cxn ang="0">
                      <a:pos x="27" y="134"/>
                    </a:cxn>
                    <a:cxn ang="0">
                      <a:pos x="31" y="146"/>
                    </a:cxn>
                    <a:cxn ang="0">
                      <a:pos x="13" y="148"/>
                    </a:cxn>
                    <a:cxn ang="0">
                      <a:pos x="7" y="160"/>
                    </a:cxn>
                    <a:cxn ang="0">
                      <a:pos x="3" y="154"/>
                    </a:cxn>
                    <a:cxn ang="0">
                      <a:pos x="5" y="156"/>
                    </a:cxn>
                  </a:cxnLst>
                  <a:rect l="0" t="0" r="r" b="b"/>
                  <a:pathLst>
                    <a:path w="47" h="165">
                      <a:moveTo>
                        <a:pt x="5" y="156"/>
                      </a:moveTo>
                      <a:cubicBezTo>
                        <a:pt x="0" y="141"/>
                        <a:pt x="1" y="118"/>
                        <a:pt x="15" y="108"/>
                      </a:cubicBezTo>
                      <a:cubicBezTo>
                        <a:pt x="16" y="95"/>
                        <a:pt x="17" y="81"/>
                        <a:pt x="17" y="68"/>
                      </a:cubicBezTo>
                      <a:cubicBezTo>
                        <a:pt x="17" y="58"/>
                        <a:pt x="11" y="40"/>
                        <a:pt x="11" y="40"/>
                      </a:cubicBezTo>
                      <a:cubicBezTo>
                        <a:pt x="14" y="20"/>
                        <a:pt x="11" y="29"/>
                        <a:pt x="17" y="12"/>
                      </a:cubicBezTo>
                      <a:cubicBezTo>
                        <a:pt x="18" y="8"/>
                        <a:pt x="21" y="0"/>
                        <a:pt x="21" y="0"/>
                      </a:cubicBezTo>
                      <a:cubicBezTo>
                        <a:pt x="38" y="6"/>
                        <a:pt x="33" y="7"/>
                        <a:pt x="31" y="30"/>
                      </a:cubicBezTo>
                      <a:cubicBezTo>
                        <a:pt x="38" y="52"/>
                        <a:pt x="40" y="76"/>
                        <a:pt x="47" y="98"/>
                      </a:cubicBezTo>
                      <a:cubicBezTo>
                        <a:pt x="44" y="116"/>
                        <a:pt x="45" y="113"/>
                        <a:pt x="31" y="108"/>
                      </a:cubicBezTo>
                      <a:cubicBezTo>
                        <a:pt x="25" y="118"/>
                        <a:pt x="28" y="112"/>
                        <a:pt x="23" y="126"/>
                      </a:cubicBezTo>
                      <a:cubicBezTo>
                        <a:pt x="22" y="128"/>
                        <a:pt x="21" y="132"/>
                        <a:pt x="21" y="132"/>
                      </a:cubicBezTo>
                      <a:cubicBezTo>
                        <a:pt x="23" y="133"/>
                        <a:pt x="26" y="132"/>
                        <a:pt x="27" y="134"/>
                      </a:cubicBezTo>
                      <a:cubicBezTo>
                        <a:pt x="29" y="137"/>
                        <a:pt x="31" y="146"/>
                        <a:pt x="31" y="146"/>
                      </a:cubicBezTo>
                      <a:cubicBezTo>
                        <a:pt x="27" y="165"/>
                        <a:pt x="23" y="155"/>
                        <a:pt x="13" y="148"/>
                      </a:cubicBezTo>
                      <a:cubicBezTo>
                        <a:pt x="11" y="152"/>
                        <a:pt x="11" y="160"/>
                        <a:pt x="7" y="160"/>
                      </a:cubicBezTo>
                      <a:cubicBezTo>
                        <a:pt x="5" y="160"/>
                        <a:pt x="4" y="156"/>
                        <a:pt x="3" y="154"/>
                      </a:cubicBezTo>
                      <a:cubicBezTo>
                        <a:pt x="3" y="153"/>
                        <a:pt x="4" y="155"/>
                        <a:pt x="5" y="15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75" name="Freeform 47"/>
                <p:cNvSpPr>
                  <a:spLocks/>
                </p:cNvSpPr>
                <p:nvPr userDrawn="1"/>
              </p:nvSpPr>
              <p:spPr bwMode="ltGray">
                <a:xfrm>
                  <a:off x="2701" y="103"/>
                  <a:ext cx="138" cy="84"/>
                </a:xfrm>
                <a:custGeom>
                  <a:avLst/>
                  <a:gdLst/>
                  <a:ahLst/>
                  <a:cxnLst>
                    <a:cxn ang="0">
                      <a:pos x="26" y="61"/>
                    </a:cxn>
                    <a:cxn ang="0">
                      <a:pos x="30" y="43"/>
                    </a:cxn>
                    <a:cxn ang="0">
                      <a:pos x="50" y="33"/>
                    </a:cxn>
                    <a:cxn ang="0">
                      <a:pos x="54" y="45"/>
                    </a:cxn>
                    <a:cxn ang="0">
                      <a:pos x="66" y="49"/>
                    </a:cxn>
                    <a:cxn ang="0">
                      <a:pos x="80" y="55"/>
                    </a:cxn>
                    <a:cxn ang="0">
                      <a:pos x="116" y="33"/>
                    </a:cxn>
                    <a:cxn ang="0">
                      <a:pos x="130" y="17"/>
                    </a:cxn>
                    <a:cxn ang="0">
                      <a:pos x="138" y="11"/>
                    </a:cxn>
                    <a:cxn ang="0">
                      <a:pos x="106" y="49"/>
                    </a:cxn>
                    <a:cxn ang="0">
                      <a:pos x="84" y="67"/>
                    </a:cxn>
                    <a:cxn ang="0">
                      <a:pos x="66" y="81"/>
                    </a:cxn>
                    <a:cxn ang="0">
                      <a:pos x="48" y="103"/>
                    </a:cxn>
                    <a:cxn ang="0">
                      <a:pos x="26" y="89"/>
                    </a:cxn>
                    <a:cxn ang="0">
                      <a:pos x="20" y="87"/>
                    </a:cxn>
                    <a:cxn ang="0">
                      <a:pos x="22" y="97"/>
                    </a:cxn>
                    <a:cxn ang="0">
                      <a:pos x="0" y="97"/>
                    </a:cxn>
                    <a:cxn ang="0">
                      <a:pos x="10" y="79"/>
                    </a:cxn>
                    <a:cxn ang="0">
                      <a:pos x="26" y="61"/>
                    </a:cxn>
                  </a:cxnLst>
                  <a:rect l="0" t="0" r="r" b="b"/>
                  <a:pathLst>
                    <a:path w="138" h="103">
                      <a:moveTo>
                        <a:pt x="26" y="61"/>
                      </a:moveTo>
                      <a:cubicBezTo>
                        <a:pt x="29" y="53"/>
                        <a:pt x="33" y="51"/>
                        <a:pt x="30" y="43"/>
                      </a:cubicBezTo>
                      <a:cubicBezTo>
                        <a:pt x="33" y="27"/>
                        <a:pt x="37" y="24"/>
                        <a:pt x="50" y="33"/>
                      </a:cubicBezTo>
                      <a:cubicBezTo>
                        <a:pt x="51" y="37"/>
                        <a:pt x="53" y="41"/>
                        <a:pt x="54" y="45"/>
                      </a:cubicBezTo>
                      <a:cubicBezTo>
                        <a:pt x="55" y="49"/>
                        <a:pt x="66" y="49"/>
                        <a:pt x="66" y="49"/>
                      </a:cubicBezTo>
                      <a:cubicBezTo>
                        <a:pt x="75" y="43"/>
                        <a:pt x="77" y="45"/>
                        <a:pt x="80" y="55"/>
                      </a:cubicBezTo>
                      <a:cubicBezTo>
                        <a:pt x="92" y="47"/>
                        <a:pt x="101" y="37"/>
                        <a:pt x="116" y="33"/>
                      </a:cubicBezTo>
                      <a:cubicBezTo>
                        <a:pt x="125" y="19"/>
                        <a:pt x="120" y="24"/>
                        <a:pt x="130" y="17"/>
                      </a:cubicBezTo>
                      <a:cubicBezTo>
                        <a:pt x="134" y="11"/>
                        <a:pt x="134" y="0"/>
                        <a:pt x="138" y="11"/>
                      </a:cubicBezTo>
                      <a:cubicBezTo>
                        <a:pt x="135" y="31"/>
                        <a:pt x="126" y="45"/>
                        <a:pt x="106" y="49"/>
                      </a:cubicBezTo>
                      <a:cubicBezTo>
                        <a:pt x="97" y="55"/>
                        <a:pt x="93" y="61"/>
                        <a:pt x="84" y="67"/>
                      </a:cubicBezTo>
                      <a:cubicBezTo>
                        <a:pt x="80" y="79"/>
                        <a:pt x="79" y="79"/>
                        <a:pt x="66" y="81"/>
                      </a:cubicBezTo>
                      <a:cubicBezTo>
                        <a:pt x="60" y="90"/>
                        <a:pt x="57" y="97"/>
                        <a:pt x="48" y="103"/>
                      </a:cubicBezTo>
                      <a:cubicBezTo>
                        <a:pt x="42" y="94"/>
                        <a:pt x="37" y="93"/>
                        <a:pt x="26" y="89"/>
                      </a:cubicBezTo>
                      <a:cubicBezTo>
                        <a:pt x="24" y="88"/>
                        <a:pt x="20" y="87"/>
                        <a:pt x="20" y="87"/>
                      </a:cubicBezTo>
                      <a:cubicBezTo>
                        <a:pt x="10" y="90"/>
                        <a:pt x="14" y="94"/>
                        <a:pt x="22" y="97"/>
                      </a:cubicBezTo>
                      <a:cubicBezTo>
                        <a:pt x="14" y="103"/>
                        <a:pt x="9" y="100"/>
                        <a:pt x="0" y="97"/>
                      </a:cubicBezTo>
                      <a:cubicBezTo>
                        <a:pt x="2" y="87"/>
                        <a:pt x="1" y="82"/>
                        <a:pt x="10" y="79"/>
                      </a:cubicBezTo>
                      <a:cubicBezTo>
                        <a:pt x="15" y="63"/>
                        <a:pt x="14" y="69"/>
                        <a:pt x="26" y="6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76" name="Freeform 48"/>
                <p:cNvSpPr>
                  <a:spLocks/>
                </p:cNvSpPr>
                <p:nvPr userDrawn="1"/>
              </p:nvSpPr>
              <p:spPr bwMode="ltGray">
                <a:xfrm>
                  <a:off x="2553" y="182"/>
                  <a:ext cx="187" cy="176"/>
                </a:xfrm>
                <a:custGeom>
                  <a:avLst/>
                  <a:gdLst/>
                  <a:ahLst/>
                  <a:cxnLst>
                    <a:cxn ang="0">
                      <a:pos x="158" y="24"/>
                    </a:cxn>
                    <a:cxn ang="0">
                      <a:pos x="160" y="6"/>
                    </a:cxn>
                    <a:cxn ang="0">
                      <a:pos x="170" y="0"/>
                    </a:cxn>
                    <a:cxn ang="0">
                      <a:pos x="182" y="24"/>
                    </a:cxn>
                    <a:cxn ang="0">
                      <a:pos x="188" y="42"/>
                    </a:cxn>
                    <a:cxn ang="0">
                      <a:pos x="178" y="58"/>
                    </a:cxn>
                    <a:cxn ang="0">
                      <a:pos x="170" y="76"/>
                    </a:cxn>
                    <a:cxn ang="0">
                      <a:pos x="162" y="126"/>
                    </a:cxn>
                    <a:cxn ang="0">
                      <a:pos x="144" y="136"/>
                    </a:cxn>
                    <a:cxn ang="0">
                      <a:pos x="120" y="138"/>
                    </a:cxn>
                    <a:cxn ang="0">
                      <a:pos x="112" y="124"/>
                    </a:cxn>
                    <a:cxn ang="0">
                      <a:pos x="102" y="146"/>
                    </a:cxn>
                    <a:cxn ang="0">
                      <a:pos x="90" y="150"/>
                    </a:cxn>
                    <a:cxn ang="0">
                      <a:pos x="80" y="132"/>
                    </a:cxn>
                    <a:cxn ang="0">
                      <a:pos x="58" y="144"/>
                    </a:cxn>
                    <a:cxn ang="0">
                      <a:pos x="76" y="142"/>
                    </a:cxn>
                    <a:cxn ang="0">
                      <a:pos x="78" y="160"/>
                    </a:cxn>
                    <a:cxn ang="0">
                      <a:pos x="58" y="166"/>
                    </a:cxn>
                    <a:cxn ang="0">
                      <a:pos x="34" y="166"/>
                    </a:cxn>
                    <a:cxn ang="0">
                      <a:pos x="36" y="154"/>
                    </a:cxn>
                    <a:cxn ang="0">
                      <a:pos x="46" y="144"/>
                    </a:cxn>
                    <a:cxn ang="0">
                      <a:pos x="34" y="148"/>
                    </a:cxn>
                    <a:cxn ang="0">
                      <a:pos x="26" y="166"/>
                    </a:cxn>
                    <a:cxn ang="0">
                      <a:pos x="30" y="190"/>
                    </a:cxn>
                    <a:cxn ang="0">
                      <a:pos x="14" y="200"/>
                    </a:cxn>
                    <a:cxn ang="0">
                      <a:pos x="0" y="214"/>
                    </a:cxn>
                    <a:cxn ang="0">
                      <a:pos x="8" y="188"/>
                    </a:cxn>
                    <a:cxn ang="0">
                      <a:pos x="0" y="164"/>
                    </a:cxn>
                    <a:cxn ang="0">
                      <a:pos x="14" y="152"/>
                    </a:cxn>
                    <a:cxn ang="0">
                      <a:pos x="32" y="134"/>
                    </a:cxn>
                    <a:cxn ang="0">
                      <a:pos x="44" y="118"/>
                    </a:cxn>
                    <a:cxn ang="0">
                      <a:pos x="72" y="116"/>
                    </a:cxn>
                    <a:cxn ang="0">
                      <a:pos x="84" y="112"/>
                    </a:cxn>
                    <a:cxn ang="0">
                      <a:pos x="114" y="78"/>
                    </a:cxn>
                    <a:cxn ang="0">
                      <a:pos x="120" y="92"/>
                    </a:cxn>
                    <a:cxn ang="0">
                      <a:pos x="132" y="76"/>
                    </a:cxn>
                    <a:cxn ang="0">
                      <a:pos x="150" y="54"/>
                    </a:cxn>
                    <a:cxn ang="0">
                      <a:pos x="154" y="42"/>
                    </a:cxn>
                    <a:cxn ang="0">
                      <a:pos x="148" y="38"/>
                    </a:cxn>
                    <a:cxn ang="0">
                      <a:pos x="152" y="32"/>
                    </a:cxn>
                    <a:cxn ang="0">
                      <a:pos x="158" y="24"/>
                    </a:cxn>
                  </a:cxnLst>
                  <a:rect l="0" t="0" r="r" b="b"/>
                  <a:pathLst>
                    <a:path w="188" h="214">
                      <a:moveTo>
                        <a:pt x="158" y="24"/>
                      </a:moveTo>
                      <a:cubicBezTo>
                        <a:pt x="156" y="18"/>
                        <a:pt x="160" y="6"/>
                        <a:pt x="160" y="6"/>
                      </a:cubicBezTo>
                      <a:cubicBezTo>
                        <a:pt x="167" y="16"/>
                        <a:pt x="167" y="8"/>
                        <a:pt x="170" y="0"/>
                      </a:cubicBezTo>
                      <a:cubicBezTo>
                        <a:pt x="181" y="4"/>
                        <a:pt x="179" y="14"/>
                        <a:pt x="182" y="24"/>
                      </a:cubicBezTo>
                      <a:cubicBezTo>
                        <a:pt x="184" y="30"/>
                        <a:pt x="188" y="42"/>
                        <a:pt x="188" y="42"/>
                      </a:cubicBezTo>
                      <a:cubicBezTo>
                        <a:pt x="183" y="56"/>
                        <a:pt x="188" y="52"/>
                        <a:pt x="178" y="58"/>
                      </a:cubicBezTo>
                      <a:cubicBezTo>
                        <a:pt x="174" y="63"/>
                        <a:pt x="170" y="76"/>
                        <a:pt x="170" y="76"/>
                      </a:cubicBezTo>
                      <a:cubicBezTo>
                        <a:pt x="169" y="100"/>
                        <a:pt x="173" y="110"/>
                        <a:pt x="162" y="126"/>
                      </a:cubicBezTo>
                      <a:cubicBezTo>
                        <a:pt x="150" y="118"/>
                        <a:pt x="155" y="132"/>
                        <a:pt x="144" y="136"/>
                      </a:cubicBezTo>
                      <a:cubicBezTo>
                        <a:pt x="135" y="134"/>
                        <a:pt x="129" y="135"/>
                        <a:pt x="120" y="138"/>
                      </a:cubicBezTo>
                      <a:cubicBezTo>
                        <a:pt x="114" y="129"/>
                        <a:pt x="122" y="127"/>
                        <a:pt x="112" y="124"/>
                      </a:cubicBezTo>
                      <a:cubicBezTo>
                        <a:pt x="108" y="130"/>
                        <a:pt x="108" y="142"/>
                        <a:pt x="102" y="146"/>
                      </a:cubicBezTo>
                      <a:cubicBezTo>
                        <a:pt x="98" y="148"/>
                        <a:pt x="90" y="150"/>
                        <a:pt x="90" y="150"/>
                      </a:cubicBezTo>
                      <a:cubicBezTo>
                        <a:pt x="87" y="141"/>
                        <a:pt x="89" y="135"/>
                        <a:pt x="80" y="132"/>
                      </a:cubicBezTo>
                      <a:cubicBezTo>
                        <a:pt x="68" y="134"/>
                        <a:pt x="65" y="134"/>
                        <a:pt x="58" y="144"/>
                      </a:cubicBezTo>
                      <a:cubicBezTo>
                        <a:pt x="66" y="150"/>
                        <a:pt x="68" y="147"/>
                        <a:pt x="76" y="142"/>
                      </a:cubicBezTo>
                      <a:cubicBezTo>
                        <a:pt x="81" y="146"/>
                        <a:pt x="85" y="155"/>
                        <a:pt x="78" y="160"/>
                      </a:cubicBezTo>
                      <a:cubicBezTo>
                        <a:pt x="75" y="162"/>
                        <a:pt x="62" y="165"/>
                        <a:pt x="58" y="166"/>
                      </a:cubicBezTo>
                      <a:cubicBezTo>
                        <a:pt x="48" y="173"/>
                        <a:pt x="44" y="173"/>
                        <a:pt x="34" y="166"/>
                      </a:cubicBezTo>
                      <a:cubicBezTo>
                        <a:pt x="35" y="162"/>
                        <a:pt x="34" y="158"/>
                        <a:pt x="36" y="154"/>
                      </a:cubicBezTo>
                      <a:cubicBezTo>
                        <a:pt x="38" y="150"/>
                        <a:pt x="55" y="146"/>
                        <a:pt x="46" y="144"/>
                      </a:cubicBezTo>
                      <a:cubicBezTo>
                        <a:pt x="42" y="143"/>
                        <a:pt x="34" y="148"/>
                        <a:pt x="34" y="148"/>
                      </a:cubicBezTo>
                      <a:cubicBezTo>
                        <a:pt x="32" y="155"/>
                        <a:pt x="28" y="159"/>
                        <a:pt x="26" y="166"/>
                      </a:cubicBezTo>
                      <a:cubicBezTo>
                        <a:pt x="36" y="182"/>
                        <a:pt x="36" y="173"/>
                        <a:pt x="30" y="190"/>
                      </a:cubicBezTo>
                      <a:cubicBezTo>
                        <a:pt x="28" y="196"/>
                        <a:pt x="14" y="200"/>
                        <a:pt x="14" y="200"/>
                      </a:cubicBezTo>
                      <a:cubicBezTo>
                        <a:pt x="5" y="214"/>
                        <a:pt x="11" y="210"/>
                        <a:pt x="0" y="214"/>
                      </a:cubicBezTo>
                      <a:cubicBezTo>
                        <a:pt x="2" y="202"/>
                        <a:pt x="5" y="198"/>
                        <a:pt x="8" y="188"/>
                      </a:cubicBezTo>
                      <a:cubicBezTo>
                        <a:pt x="6" y="178"/>
                        <a:pt x="3" y="173"/>
                        <a:pt x="0" y="164"/>
                      </a:cubicBezTo>
                      <a:cubicBezTo>
                        <a:pt x="3" y="156"/>
                        <a:pt x="7" y="157"/>
                        <a:pt x="14" y="152"/>
                      </a:cubicBezTo>
                      <a:cubicBezTo>
                        <a:pt x="18" y="141"/>
                        <a:pt x="23" y="140"/>
                        <a:pt x="32" y="134"/>
                      </a:cubicBezTo>
                      <a:cubicBezTo>
                        <a:pt x="37" y="127"/>
                        <a:pt x="37" y="123"/>
                        <a:pt x="44" y="118"/>
                      </a:cubicBezTo>
                      <a:cubicBezTo>
                        <a:pt x="64" y="121"/>
                        <a:pt x="55" y="122"/>
                        <a:pt x="72" y="116"/>
                      </a:cubicBezTo>
                      <a:cubicBezTo>
                        <a:pt x="76" y="115"/>
                        <a:pt x="84" y="112"/>
                        <a:pt x="84" y="112"/>
                      </a:cubicBezTo>
                      <a:cubicBezTo>
                        <a:pt x="105" y="119"/>
                        <a:pt x="97" y="84"/>
                        <a:pt x="114" y="78"/>
                      </a:cubicBezTo>
                      <a:cubicBezTo>
                        <a:pt x="117" y="87"/>
                        <a:pt x="110" y="89"/>
                        <a:pt x="120" y="92"/>
                      </a:cubicBezTo>
                      <a:cubicBezTo>
                        <a:pt x="125" y="85"/>
                        <a:pt x="125" y="81"/>
                        <a:pt x="132" y="76"/>
                      </a:cubicBezTo>
                      <a:cubicBezTo>
                        <a:pt x="138" y="68"/>
                        <a:pt x="146" y="65"/>
                        <a:pt x="150" y="54"/>
                      </a:cubicBezTo>
                      <a:cubicBezTo>
                        <a:pt x="151" y="50"/>
                        <a:pt x="154" y="42"/>
                        <a:pt x="154" y="42"/>
                      </a:cubicBezTo>
                      <a:cubicBezTo>
                        <a:pt x="152" y="41"/>
                        <a:pt x="148" y="40"/>
                        <a:pt x="148" y="38"/>
                      </a:cubicBezTo>
                      <a:cubicBezTo>
                        <a:pt x="148" y="36"/>
                        <a:pt x="161" y="33"/>
                        <a:pt x="152" y="32"/>
                      </a:cubicBezTo>
                      <a:lnTo>
                        <a:pt x="158" y="24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77" name="Freeform 49"/>
                <p:cNvSpPr>
                  <a:spLocks/>
                </p:cNvSpPr>
                <p:nvPr userDrawn="1"/>
              </p:nvSpPr>
              <p:spPr bwMode="ltGray">
                <a:xfrm>
                  <a:off x="2677" y="233"/>
                  <a:ext cx="14" cy="10"/>
                </a:xfrm>
                <a:custGeom>
                  <a:avLst/>
                  <a:gdLst/>
                  <a:ahLst/>
                  <a:cxnLst>
                    <a:cxn ang="0">
                      <a:pos x="0" y="9"/>
                    </a:cxn>
                    <a:cxn ang="0">
                      <a:pos x="4" y="13"/>
                    </a:cxn>
                    <a:cxn ang="0">
                      <a:pos x="0" y="9"/>
                    </a:cxn>
                  </a:cxnLst>
                  <a:rect l="0" t="0" r="r" b="b"/>
                  <a:pathLst>
                    <a:path w="13" h="13">
                      <a:moveTo>
                        <a:pt x="0" y="9"/>
                      </a:moveTo>
                      <a:cubicBezTo>
                        <a:pt x="6" y="0"/>
                        <a:pt x="13" y="7"/>
                        <a:pt x="4" y="13"/>
                      </a:cubicBezTo>
                      <a:cubicBezTo>
                        <a:pt x="0" y="6"/>
                        <a:pt x="0" y="5"/>
                        <a:pt x="0" y="9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78" name="Freeform 50"/>
                <p:cNvSpPr>
                  <a:spLocks/>
                </p:cNvSpPr>
                <p:nvPr userDrawn="1"/>
              </p:nvSpPr>
              <p:spPr bwMode="ltGray">
                <a:xfrm>
                  <a:off x="1627" y="353"/>
                  <a:ext cx="813" cy="462"/>
                </a:xfrm>
                <a:custGeom>
                  <a:avLst/>
                  <a:gdLst/>
                  <a:ahLst/>
                  <a:cxnLst>
                    <a:cxn ang="0">
                      <a:pos x="812" y="26"/>
                    </a:cxn>
                    <a:cxn ang="0">
                      <a:pos x="778" y="78"/>
                    </a:cxn>
                    <a:cxn ang="0">
                      <a:pos x="748" y="122"/>
                    </a:cxn>
                    <a:cxn ang="0">
                      <a:pos x="722" y="142"/>
                    </a:cxn>
                    <a:cxn ang="0">
                      <a:pos x="634" y="180"/>
                    </a:cxn>
                    <a:cxn ang="0">
                      <a:pos x="632" y="210"/>
                    </a:cxn>
                    <a:cxn ang="0">
                      <a:pos x="604" y="230"/>
                    </a:cxn>
                    <a:cxn ang="0">
                      <a:pos x="620" y="178"/>
                    </a:cxn>
                    <a:cxn ang="0">
                      <a:pos x="576" y="188"/>
                    </a:cxn>
                    <a:cxn ang="0">
                      <a:pos x="556" y="218"/>
                    </a:cxn>
                    <a:cxn ang="0">
                      <a:pos x="596" y="280"/>
                    </a:cxn>
                    <a:cxn ang="0">
                      <a:pos x="594" y="368"/>
                    </a:cxn>
                    <a:cxn ang="0">
                      <a:pos x="542" y="406"/>
                    </a:cxn>
                    <a:cxn ang="0">
                      <a:pos x="522" y="386"/>
                    </a:cxn>
                    <a:cxn ang="0">
                      <a:pos x="482" y="348"/>
                    </a:cxn>
                    <a:cxn ang="0">
                      <a:pos x="462" y="348"/>
                    </a:cxn>
                    <a:cxn ang="0">
                      <a:pos x="450" y="394"/>
                    </a:cxn>
                    <a:cxn ang="0">
                      <a:pos x="500" y="464"/>
                    </a:cxn>
                    <a:cxn ang="0">
                      <a:pos x="510" y="524"/>
                    </a:cxn>
                    <a:cxn ang="0">
                      <a:pos x="526" y="560"/>
                    </a:cxn>
                    <a:cxn ang="0">
                      <a:pos x="492" y="544"/>
                    </a:cxn>
                    <a:cxn ang="0">
                      <a:pos x="470" y="518"/>
                    </a:cxn>
                    <a:cxn ang="0">
                      <a:pos x="422" y="424"/>
                    </a:cxn>
                    <a:cxn ang="0">
                      <a:pos x="426" y="310"/>
                    </a:cxn>
                    <a:cxn ang="0">
                      <a:pos x="422" y="268"/>
                    </a:cxn>
                    <a:cxn ang="0">
                      <a:pos x="412" y="276"/>
                    </a:cxn>
                    <a:cxn ang="0">
                      <a:pos x="386" y="266"/>
                    </a:cxn>
                    <a:cxn ang="0">
                      <a:pos x="360" y="170"/>
                    </a:cxn>
                    <a:cxn ang="0">
                      <a:pos x="330" y="166"/>
                    </a:cxn>
                    <a:cxn ang="0">
                      <a:pos x="288" y="172"/>
                    </a:cxn>
                    <a:cxn ang="0">
                      <a:pos x="242" y="232"/>
                    </a:cxn>
                    <a:cxn ang="0">
                      <a:pos x="196" y="268"/>
                    </a:cxn>
                    <a:cxn ang="0">
                      <a:pos x="184" y="274"/>
                    </a:cxn>
                    <a:cxn ang="0">
                      <a:pos x="160" y="328"/>
                    </a:cxn>
                    <a:cxn ang="0">
                      <a:pos x="152" y="354"/>
                    </a:cxn>
                    <a:cxn ang="0">
                      <a:pos x="128" y="404"/>
                    </a:cxn>
                    <a:cxn ang="0">
                      <a:pos x="94" y="392"/>
                    </a:cxn>
                    <a:cxn ang="0">
                      <a:pos x="66" y="258"/>
                    </a:cxn>
                    <a:cxn ang="0">
                      <a:pos x="72" y="156"/>
                    </a:cxn>
                    <a:cxn ang="0">
                      <a:pos x="44" y="180"/>
                    </a:cxn>
                    <a:cxn ang="0">
                      <a:pos x="20" y="150"/>
                    </a:cxn>
                    <a:cxn ang="0">
                      <a:pos x="24" y="138"/>
                    </a:cxn>
                    <a:cxn ang="0">
                      <a:pos x="0" y="92"/>
                    </a:cxn>
                    <a:cxn ang="0">
                      <a:pos x="798" y="6"/>
                    </a:cxn>
                  </a:cxnLst>
                  <a:rect l="0" t="0" r="r" b="b"/>
                  <a:pathLst>
                    <a:path w="812" h="564">
                      <a:moveTo>
                        <a:pt x="798" y="6"/>
                      </a:moveTo>
                      <a:cubicBezTo>
                        <a:pt x="801" y="15"/>
                        <a:pt x="809" y="16"/>
                        <a:pt x="812" y="26"/>
                      </a:cubicBezTo>
                      <a:cubicBezTo>
                        <a:pt x="809" y="36"/>
                        <a:pt x="801" y="41"/>
                        <a:pt x="796" y="50"/>
                      </a:cubicBezTo>
                      <a:cubicBezTo>
                        <a:pt x="791" y="61"/>
                        <a:pt x="788" y="71"/>
                        <a:pt x="778" y="78"/>
                      </a:cubicBezTo>
                      <a:cubicBezTo>
                        <a:pt x="773" y="85"/>
                        <a:pt x="771" y="88"/>
                        <a:pt x="774" y="96"/>
                      </a:cubicBezTo>
                      <a:cubicBezTo>
                        <a:pt x="767" y="107"/>
                        <a:pt x="758" y="114"/>
                        <a:pt x="748" y="122"/>
                      </a:cubicBezTo>
                      <a:cubicBezTo>
                        <a:pt x="744" y="125"/>
                        <a:pt x="736" y="130"/>
                        <a:pt x="736" y="130"/>
                      </a:cubicBezTo>
                      <a:cubicBezTo>
                        <a:pt x="740" y="141"/>
                        <a:pt x="731" y="140"/>
                        <a:pt x="722" y="142"/>
                      </a:cubicBezTo>
                      <a:cubicBezTo>
                        <a:pt x="716" y="148"/>
                        <a:pt x="712" y="151"/>
                        <a:pt x="704" y="154"/>
                      </a:cubicBezTo>
                      <a:cubicBezTo>
                        <a:pt x="686" y="150"/>
                        <a:pt x="650" y="169"/>
                        <a:pt x="634" y="180"/>
                      </a:cubicBezTo>
                      <a:cubicBezTo>
                        <a:pt x="636" y="189"/>
                        <a:pt x="631" y="193"/>
                        <a:pt x="640" y="196"/>
                      </a:cubicBezTo>
                      <a:cubicBezTo>
                        <a:pt x="643" y="205"/>
                        <a:pt x="640" y="207"/>
                        <a:pt x="632" y="210"/>
                      </a:cubicBezTo>
                      <a:cubicBezTo>
                        <a:pt x="626" y="219"/>
                        <a:pt x="623" y="226"/>
                        <a:pt x="614" y="232"/>
                      </a:cubicBezTo>
                      <a:cubicBezTo>
                        <a:pt x="611" y="231"/>
                        <a:pt x="606" y="233"/>
                        <a:pt x="604" y="230"/>
                      </a:cubicBezTo>
                      <a:cubicBezTo>
                        <a:pt x="599" y="220"/>
                        <a:pt x="610" y="199"/>
                        <a:pt x="620" y="196"/>
                      </a:cubicBezTo>
                      <a:cubicBezTo>
                        <a:pt x="623" y="187"/>
                        <a:pt x="617" y="187"/>
                        <a:pt x="620" y="178"/>
                      </a:cubicBezTo>
                      <a:cubicBezTo>
                        <a:pt x="617" y="164"/>
                        <a:pt x="609" y="168"/>
                        <a:pt x="598" y="172"/>
                      </a:cubicBezTo>
                      <a:cubicBezTo>
                        <a:pt x="592" y="180"/>
                        <a:pt x="585" y="185"/>
                        <a:pt x="576" y="188"/>
                      </a:cubicBezTo>
                      <a:cubicBezTo>
                        <a:pt x="572" y="194"/>
                        <a:pt x="568" y="200"/>
                        <a:pt x="564" y="206"/>
                      </a:cubicBezTo>
                      <a:cubicBezTo>
                        <a:pt x="561" y="210"/>
                        <a:pt x="556" y="218"/>
                        <a:pt x="556" y="218"/>
                      </a:cubicBezTo>
                      <a:cubicBezTo>
                        <a:pt x="558" y="234"/>
                        <a:pt x="559" y="243"/>
                        <a:pt x="572" y="252"/>
                      </a:cubicBezTo>
                      <a:cubicBezTo>
                        <a:pt x="579" y="262"/>
                        <a:pt x="586" y="273"/>
                        <a:pt x="596" y="280"/>
                      </a:cubicBezTo>
                      <a:cubicBezTo>
                        <a:pt x="598" y="286"/>
                        <a:pt x="602" y="298"/>
                        <a:pt x="602" y="298"/>
                      </a:cubicBezTo>
                      <a:cubicBezTo>
                        <a:pt x="601" y="308"/>
                        <a:pt x="599" y="361"/>
                        <a:pt x="594" y="368"/>
                      </a:cubicBezTo>
                      <a:cubicBezTo>
                        <a:pt x="590" y="374"/>
                        <a:pt x="576" y="378"/>
                        <a:pt x="570" y="382"/>
                      </a:cubicBezTo>
                      <a:cubicBezTo>
                        <a:pt x="563" y="393"/>
                        <a:pt x="550" y="396"/>
                        <a:pt x="542" y="406"/>
                      </a:cubicBezTo>
                      <a:cubicBezTo>
                        <a:pt x="536" y="413"/>
                        <a:pt x="539" y="417"/>
                        <a:pt x="530" y="420"/>
                      </a:cubicBezTo>
                      <a:cubicBezTo>
                        <a:pt x="526" y="408"/>
                        <a:pt x="538" y="391"/>
                        <a:pt x="522" y="386"/>
                      </a:cubicBezTo>
                      <a:cubicBezTo>
                        <a:pt x="516" y="377"/>
                        <a:pt x="510" y="364"/>
                        <a:pt x="502" y="356"/>
                      </a:cubicBezTo>
                      <a:cubicBezTo>
                        <a:pt x="497" y="341"/>
                        <a:pt x="505" y="360"/>
                        <a:pt x="482" y="348"/>
                      </a:cubicBezTo>
                      <a:cubicBezTo>
                        <a:pt x="478" y="346"/>
                        <a:pt x="478" y="339"/>
                        <a:pt x="474" y="336"/>
                      </a:cubicBezTo>
                      <a:cubicBezTo>
                        <a:pt x="470" y="323"/>
                        <a:pt x="466" y="342"/>
                        <a:pt x="462" y="348"/>
                      </a:cubicBezTo>
                      <a:cubicBezTo>
                        <a:pt x="460" y="358"/>
                        <a:pt x="456" y="363"/>
                        <a:pt x="454" y="374"/>
                      </a:cubicBezTo>
                      <a:cubicBezTo>
                        <a:pt x="457" y="383"/>
                        <a:pt x="455" y="387"/>
                        <a:pt x="450" y="394"/>
                      </a:cubicBezTo>
                      <a:cubicBezTo>
                        <a:pt x="454" y="399"/>
                        <a:pt x="464" y="411"/>
                        <a:pt x="466" y="418"/>
                      </a:cubicBezTo>
                      <a:cubicBezTo>
                        <a:pt x="474" y="443"/>
                        <a:pt x="472" y="458"/>
                        <a:pt x="500" y="464"/>
                      </a:cubicBezTo>
                      <a:cubicBezTo>
                        <a:pt x="507" y="469"/>
                        <a:pt x="510" y="474"/>
                        <a:pt x="516" y="480"/>
                      </a:cubicBezTo>
                      <a:cubicBezTo>
                        <a:pt x="511" y="494"/>
                        <a:pt x="513" y="509"/>
                        <a:pt x="510" y="524"/>
                      </a:cubicBezTo>
                      <a:cubicBezTo>
                        <a:pt x="512" y="537"/>
                        <a:pt x="511" y="541"/>
                        <a:pt x="522" y="548"/>
                      </a:cubicBezTo>
                      <a:cubicBezTo>
                        <a:pt x="523" y="552"/>
                        <a:pt x="525" y="556"/>
                        <a:pt x="526" y="560"/>
                      </a:cubicBezTo>
                      <a:cubicBezTo>
                        <a:pt x="527" y="564"/>
                        <a:pt x="514" y="556"/>
                        <a:pt x="514" y="556"/>
                      </a:cubicBezTo>
                      <a:cubicBezTo>
                        <a:pt x="502" y="564"/>
                        <a:pt x="501" y="551"/>
                        <a:pt x="492" y="544"/>
                      </a:cubicBezTo>
                      <a:cubicBezTo>
                        <a:pt x="488" y="541"/>
                        <a:pt x="480" y="536"/>
                        <a:pt x="480" y="536"/>
                      </a:cubicBezTo>
                      <a:cubicBezTo>
                        <a:pt x="471" y="522"/>
                        <a:pt x="474" y="529"/>
                        <a:pt x="470" y="518"/>
                      </a:cubicBezTo>
                      <a:cubicBezTo>
                        <a:pt x="467" y="491"/>
                        <a:pt x="461" y="446"/>
                        <a:pt x="436" y="430"/>
                      </a:cubicBezTo>
                      <a:cubicBezTo>
                        <a:pt x="428" y="433"/>
                        <a:pt x="425" y="433"/>
                        <a:pt x="422" y="424"/>
                      </a:cubicBezTo>
                      <a:cubicBezTo>
                        <a:pt x="427" y="404"/>
                        <a:pt x="432" y="383"/>
                        <a:pt x="438" y="364"/>
                      </a:cubicBezTo>
                      <a:cubicBezTo>
                        <a:pt x="436" y="343"/>
                        <a:pt x="431" y="330"/>
                        <a:pt x="426" y="310"/>
                      </a:cubicBezTo>
                      <a:cubicBezTo>
                        <a:pt x="429" y="302"/>
                        <a:pt x="425" y="300"/>
                        <a:pt x="422" y="292"/>
                      </a:cubicBezTo>
                      <a:cubicBezTo>
                        <a:pt x="424" y="282"/>
                        <a:pt x="428" y="277"/>
                        <a:pt x="422" y="268"/>
                      </a:cubicBezTo>
                      <a:cubicBezTo>
                        <a:pt x="420" y="269"/>
                        <a:pt x="418" y="269"/>
                        <a:pt x="416" y="270"/>
                      </a:cubicBezTo>
                      <a:cubicBezTo>
                        <a:pt x="414" y="272"/>
                        <a:pt x="414" y="275"/>
                        <a:pt x="412" y="276"/>
                      </a:cubicBezTo>
                      <a:cubicBezTo>
                        <a:pt x="408" y="278"/>
                        <a:pt x="400" y="280"/>
                        <a:pt x="400" y="280"/>
                      </a:cubicBezTo>
                      <a:cubicBezTo>
                        <a:pt x="394" y="274"/>
                        <a:pt x="389" y="274"/>
                        <a:pt x="386" y="266"/>
                      </a:cubicBezTo>
                      <a:cubicBezTo>
                        <a:pt x="391" y="251"/>
                        <a:pt x="379" y="206"/>
                        <a:pt x="364" y="196"/>
                      </a:cubicBezTo>
                      <a:cubicBezTo>
                        <a:pt x="357" y="186"/>
                        <a:pt x="358" y="182"/>
                        <a:pt x="360" y="170"/>
                      </a:cubicBezTo>
                      <a:cubicBezTo>
                        <a:pt x="358" y="160"/>
                        <a:pt x="356" y="147"/>
                        <a:pt x="346" y="144"/>
                      </a:cubicBezTo>
                      <a:cubicBezTo>
                        <a:pt x="343" y="154"/>
                        <a:pt x="338" y="160"/>
                        <a:pt x="330" y="166"/>
                      </a:cubicBezTo>
                      <a:cubicBezTo>
                        <a:pt x="323" y="164"/>
                        <a:pt x="308" y="160"/>
                        <a:pt x="308" y="160"/>
                      </a:cubicBezTo>
                      <a:cubicBezTo>
                        <a:pt x="296" y="162"/>
                        <a:pt x="297" y="166"/>
                        <a:pt x="288" y="172"/>
                      </a:cubicBezTo>
                      <a:cubicBezTo>
                        <a:pt x="284" y="185"/>
                        <a:pt x="282" y="191"/>
                        <a:pt x="268" y="196"/>
                      </a:cubicBezTo>
                      <a:cubicBezTo>
                        <a:pt x="264" y="200"/>
                        <a:pt x="243" y="231"/>
                        <a:pt x="242" y="232"/>
                      </a:cubicBezTo>
                      <a:cubicBezTo>
                        <a:pt x="231" y="239"/>
                        <a:pt x="215" y="247"/>
                        <a:pt x="206" y="256"/>
                      </a:cubicBezTo>
                      <a:cubicBezTo>
                        <a:pt x="202" y="260"/>
                        <a:pt x="200" y="265"/>
                        <a:pt x="196" y="268"/>
                      </a:cubicBezTo>
                      <a:cubicBezTo>
                        <a:pt x="194" y="269"/>
                        <a:pt x="192" y="269"/>
                        <a:pt x="190" y="270"/>
                      </a:cubicBezTo>
                      <a:cubicBezTo>
                        <a:pt x="188" y="271"/>
                        <a:pt x="186" y="272"/>
                        <a:pt x="184" y="274"/>
                      </a:cubicBezTo>
                      <a:cubicBezTo>
                        <a:pt x="180" y="278"/>
                        <a:pt x="172" y="286"/>
                        <a:pt x="172" y="286"/>
                      </a:cubicBezTo>
                      <a:cubicBezTo>
                        <a:pt x="167" y="300"/>
                        <a:pt x="165" y="314"/>
                        <a:pt x="160" y="328"/>
                      </a:cubicBezTo>
                      <a:cubicBezTo>
                        <a:pt x="158" y="335"/>
                        <a:pt x="156" y="341"/>
                        <a:pt x="154" y="348"/>
                      </a:cubicBezTo>
                      <a:cubicBezTo>
                        <a:pt x="153" y="350"/>
                        <a:pt x="152" y="354"/>
                        <a:pt x="152" y="354"/>
                      </a:cubicBezTo>
                      <a:cubicBezTo>
                        <a:pt x="152" y="359"/>
                        <a:pt x="156" y="384"/>
                        <a:pt x="146" y="392"/>
                      </a:cubicBezTo>
                      <a:cubicBezTo>
                        <a:pt x="141" y="397"/>
                        <a:pt x="128" y="404"/>
                        <a:pt x="128" y="404"/>
                      </a:cubicBezTo>
                      <a:cubicBezTo>
                        <a:pt x="125" y="412"/>
                        <a:pt x="122" y="421"/>
                        <a:pt x="114" y="424"/>
                      </a:cubicBezTo>
                      <a:cubicBezTo>
                        <a:pt x="100" y="419"/>
                        <a:pt x="97" y="405"/>
                        <a:pt x="94" y="392"/>
                      </a:cubicBezTo>
                      <a:cubicBezTo>
                        <a:pt x="86" y="362"/>
                        <a:pt x="82" y="332"/>
                        <a:pt x="72" y="302"/>
                      </a:cubicBezTo>
                      <a:cubicBezTo>
                        <a:pt x="71" y="281"/>
                        <a:pt x="70" y="275"/>
                        <a:pt x="66" y="258"/>
                      </a:cubicBezTo>
                      <a:cubicBezTo>
                        <a:pt x="66" y="251"/>
                        <a:pt x="68" y="219"/>
                        <a:pt x="64" y="208"/>
                      </a:cubicBezTo>
                      <a:cubicBezTo>
                        <a:pt x="70" y="191"/>
                        <a:pt x="66" y="173"/>
                        <a:pt x="72" y="156"/>
                      </a:cubicBezTo>
                      <a:cubicBezTo>
                        <a:pt x="66" y="139"/>
                        <a:pt x="60" y="168"/>
                        <a:pt x="56" y="172"/>
                      </a:cubicBezTo>
                      <a:cubicBezTo>
                        <a:pt x="53" y="175"/>
                        <a:pt x="44" y="180"/>
                        <a:pt x="44" y="180"/>
                      </a:cubicBezTo>
                      <a:cubicBezTo>
                        <a:pt x="35" y="177"/>
                        <a:pt x="28" y="173"/>
                        <a:pt x="24" y="162"/>
                      </a:cubicBezTo>
                      <a:cubicBezTo>
                        <a:pt x="23" y="158"/>
                        <a:pt x="20" y="150"/>
                        <a:pt x="20" y="150"/>
                      </a:cubicBezTo>
                      <a:cubicBezTo>
                        <a:pt x="30" y="148"/>
                        <a:pt x="30" y="143"/>
                        <a:pt x="38" y="138"/>
                      </a:cubicBezTo>
                      <a:cubicBezTo>
                        <a:pt x="35" y="128"/>
                        <a:pt x="31" y="133"/>
                        <a:pt x="24" y="138"/>
                      </a:cubicBezTo>
                      <a:cubicBezTo>
                        <a:pt x="15" y="135"/>
                        <a:pt x="15" y="132"/>
                        <a:pt x="18" y="124"/>
                      </a:cubicBezTo>
                      <a:cubicBezTo>
                        <a:pt x="11" y="114"/>
                        <a:pt x="9" y="101"/>
                        <a:pt x="0" y="92"/>
                      </a:cubicBezTo>
                      <a:lnTo>
                        <a:pt x="76" y="0"/>
                      </a:lnTo>
                      <a:lnTo>
                        <a:pt x="798" y="6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79" name="Freeform 51"/>
                <p:cNvSpPr>
                  <a:spLocks/>
                </p:cNvSpPr>
                <p:nvPr userDrawn="1"/>
              </p:nvSpPr>
              <p:spPr bwMode="ltGray">
                <a:xfrm>
                  <a:off x="1770" y="671"/>
                  <a:ext cx="45" cy="71"/>
                </a:xfrm>
                <a:custGeom>
                  <a:avLst/>
                  <a:gdLst/>
                  <a:ahLst/>
                  <a:cxnLst>
                    <a:cxn ang="0">
                      <a:pos x="7" y="11"/>
                    </a:cxn>
                    <a:cxn ang="0">
                      <a:pos x="17" y="3"/>
                    </a:cxn>
                    <a:cxn ang="0">
                      <a:pos x="37" y="33"/>
                    </a:cxn>
                    <a:cxn ang="0">
                      <a:pos x="19" y="85"/>
                    </a:cxn>
                    <a:cxn ang="0">
                      <a:pos x="1" y="69"/>
                    </a:cxn>
                    <a:cxn ang="0">
                      <a:pos x="7" y="11"/>
                    </a:cxn>
                  </a:cxnLst>
                  <a:rect l="0" t="0" r="r" b="b"/>
                  <a:pathLst>
                    <a:path w="43" h="85">
                      <a:moveTo>
                        <a:pt x="7" y="11"/>
                      </a:moveTo>
                      <a:cubicBezTo>
                        <a:pt x="4" y="2"/>
                        <a:pt x="9" y="0"/>
                        <a:pt x="17" y="3"/>
                      </a:cubicBezTo>
                      <a:cubicBezTo>
                        <a:pt x="24" y="13"/>
                        <a:pt x="28" y="24"/>
                        <a:pt x="37" y="33"/>
                      </a:cubicBezTo>
                      <a:cubicBezTo>
                        <a:pt x="43" y="52"/>
                        <a:pt x="40" y="78"/>
                        <a:pt x="19" y="85"/>
                      </a:cubicBezTo>
                      <a:cubicBezTo>
                        <a:pt x="6" y="81"/>
                        <a:pt x="5" y="81"/>
                        <a:pt x="1" y="69"/>
                      </a:cubicBezTo>
                      <a:cubicBezTo>
                        <a:pt x="2" y="66"/>
                        <a:pt x="0" y="4"/>
                        <a:pt x="7" y="1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0" name="Freeform 52"/>
                <p:cNvSpPr>
                  <a:spLocks/>
                </p:cNvSpPr>
                <p:nvPr userDrawn="1"/>
              </p:nvSpPr>
              <p:spPr bwMode="ltGray">
                <a:xfrm>
                  <a:off x="2394" y="431"/>
                  <a:ext cx="42" cy="59"/>
                </a:xfrm>
                <a:custGeom>
                  <a:avLst/>
                  <a:gdLst/>
                  <a:ahLst/>
                  <a:cxnLst>
                    <a:cxn ang="0">
                      <a:pos x="13" y="28"/>
                    </a:cxn>
                    <a:cxn ang="0">
                      <a:pos x="29" y="2"/>
                    </a:cxn>
                    <a:cxn ang="0">
                      <a:pos x="43" y="4"/>
                    </a:cxn>
                    <a:cxn ang="0">
                      <a:pos x="39" y="26"/>
                    </a:cxn>
                    <a:cxn ang="0">
                      <a:pos x="13" y="74"/>
                    </a:cxn>
                    <a:cxn ang="0">
                      <a:pos x="7" y="60"/>
                    </a:cxn>
                    <a:cxn ang="0">
                      <a:pos x="3" y="36"/>
                    </a:cxn>
                    <a:cxn ang="0">
                      <a:pos x="13" y="28"/>
                    </a:cxn>
                  </a:cxnLst>
                  <a:rect l="0" t="0" r="r" b="b"/>
                  <a:pathLst>
                    <a:path w="44" h="74">
                      <a:moveTo>
                        <a:pt x="13" y="28"/>
                      </a:moveTo>
                      <a:cubicBezTo>
                        <a:pt x="15" y="13"/>
                        <a:pt x="14" y="7"/>
                        <a:pt x="29" y="2"/>
                      </a:cubicBezTo>
                      <a:cubicBezTo>
                        <a:pt x="34" y="3"/>
                        <a:pt x="40" y="0"/>
                        <a:pt x="43" y="4"/>
                      </a:cubicBezTo>
                      <a:cubicBezTo>
                        <a:pt x="44" y="6"/>
                        <a:pt x="41" y="21"/>
                        <a:pt x="39" y="26"/>
                      </a:cubicBezTo>
                      <a:cubicBezTo>
                        <a:pt x="31" y="43"/>
                        <a:pt x="30" y="63"/>
                        <a:pt x="13" y="74"/>
                      </a:cubicBezTo>
                      <a:cubicBezTo>
                        <a:pt x="4" y="71"/>
                        <a:pt x="4" y="68"/>
                        <a:pt x="7" y="60"/>
                      </a:cubicBezTo>
                      <a:cubicBezTo>
                        <a:pt x="5" y="50"/>
                        <a:pt x="0" y="46"/>
                        <a:pt x="3" y="36"/>
                      </a:cubicBezTo>
                      <a:cubicBezTo>
                        <a:pt x="4" y="32"/>
                        <a:pt x="8" y="23"/>
                        <a:pt x="1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1" name="Freeform 53"/>
                <p:cNvSpPr>
                  <a:spLocks/>
                </p:cNvSpPr>
                <p:nvPr userDrawn="1"/>
              </p:nvSpPr>
              <p:spPr bwMode="ltGray">
                <a:xfrm>
                  <a:off x="2513" y="402"/>
                  <a:ext cx="21" cy="24"/>
                </a:xfrm>
                <a:custGeom>
                  <a:avLst/>
                  <a:gdLst/>
                  <a:ahLst/>
                  <a:cxnLst>
                    <a:cxn ang="0">
                      <a:pos x="7" y="16"/>
                    </a:cxn>
                    <a:cxn ang="0">
                      <a:pos x="5" y="30"/>
                    </a:cxn>
                    <a:cxn ang="0">
                      <a:pos x="7" y="16"/>
                    </a:cxn>
                  </a:cxnLst>
                  <a:rect l="0" t="0" r="r" b="b"/>
                  <a:pathLst>
                    <a:path w="20" h="30">
                      <a:moveTo>
                        <a:pt x="7" y="16"/>
                      </a:moveTo>
                      <a:cubicBezTo>
                        <a:pt x="18" y="0"/>
                        <a:pt x="20" y="20"/>
                        <a:pt x="5" y="30"/>
                      </a:cubicBezTo>
                      <a:cubicBezTo>
                        <a:pt x="0" y="23"/>
                        <a:pt x="1" y="22"/>
                        <a:pt x="7" y="16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2" name="Freeform 54"/>
                <p:cNvSpPr>
                  <a:spLocks/>
                </p:cNvSpPr>
                <p:nvPr userDrawn="1"/>
              </p:nvSpPr>
              <p:spPr bwMode="ltGray">
                <a:xfrm>
                  <a:off x="333" y="169"/>
                  <a:ext cx="1015" cy="866"/>
                </a:xfrm>
                <a:custGeom>
                  <a:avLst/>
                  <a:gdLst/>
                  <a:ahLst/>
                  <a:cxnLst>
                    <a:cxn ang="0">
                      <a:pos x="481" y="464"/>
                    </a:cxn>
                    <a:cxn ang="0">
                      <a:pos x="486" y="451"/>
                    </a:cxn>
                    <a:cxn ang="0">
                      <a:pos x="500" y="413"/>
                    </a:cxn>
                    <a:cxn ang="0">
                      <a:pos x="309" y="287"/>
                    </a:cxn>
                    <a:cxn ang="0">
                      <a:pos x="282" y="346"/>
                    </a:cxn>
                    <a:cxn ang="0">
                      <a:pos x="303" y="556"/>
                    </a:cxn>
                    <a:cxn ang="0">
                      <a:pos x="282" y="494"/>
                    </a:cxn>
                    <a:cxn ang="0">
                      <a:pos x="242" y="439"/>
                    </a:cxn>
                    <a:cxn ang="0">
                      <a:pos x="245" y="413"/>
                    </a:cxn>
                    <a:cxn ang="0">
                      <a:pos x="247" y="394"/>
                    </a:cxn>
                    <a:cxn ang="0">
                      <a:pos x="220" y="375"/>
                    </a:cxn>
                    <a:cxn ang="0">
                      <a:pos x="194" y="346"/>
                    </a:cxn>
                    <a:cxn ang="0">
                      <a:pos x="148" y="354"/>
                    </a:cxn>
                    <a:cxn ang="0">
                      <a:pos x="126" y="365"/>
                    </a:cxn>
                    <a:cxn ang="0">
                      <a:pos x="78" y="365"/>
                    </a:cxn>
                    <a:cxn ang="0">
                      <a:pos x="22" y="312"/>
                    </a:cxn>
                    <a:cxn ang="0">
                      <a:pos x="11" y="295"/>
                    </a:cxn>
                    <a:cxn ang="0">
                      <a:pos x="0" y="264"/>
                    </a:cxn>
                    <a:cxn ang="0">
                      <a:pos x="24" y="213"/>
                    </a:cxn>
                    <a:cxn ang="0">
                      <a:pos x="32" y="181"/>
                    </a:cxn>
                    <a:cxn ang="0">
                      <a:pos x="51" y="143"/>
                    </a:cxn>
                    <a:cxn ang="0">
                      <a:pos x="81" y="116"/>
                    </a:cxn>
                    <a:cxn ang="0">
                      <a:pos x="167" y="67"/>
                    </a:cxn>
                    <a:cxn ang="0">
                      <a:pos x="220" y="30"/>
                    </a:cxn>
                    <a:cxn ang="0">
                      <a:pos x="258" y="6"/>
                    </a:cxn>
                    <a:cxn ang="0">
                      <a:pos x="363" y="2"/>
                    </a:cxn>
                    <a:cxn ang="0">
                      <a:pos x="398" y="0"/>
                    </a:cxn>
                    <a:cxn ang="0">
                      <a:pos x="384" y="34"/>
                    </a:cxn>
                    <a:cxn ang="0">
                      <a:pos x="443" y="84"/>
                    </a:cxn>
                    <a:cxn ang="0">
                      <a:pos x="497" y="74"/>
                    </a:cxn>
                    <a:cxn ang="0">
                      <a:pos x="529" y="82"/>
                    </a:cxn>
                    <a:cxn ang="0">
                      <a:pos x="559" y="97"/>
                    </a:cxn>
                    <a:cxn ang="0">
                      <a:pos x="572" y="188"/>
                    </a:cxn>
                    <a:cxn ang="0">
                      <a:pos x="572" y="240"/>
                    </a:cxn>
                    <a:cxn ang="0">
                      <a:pos x="599" y="283"/>
                    </a:cxn>
                    <a:cxn ang="0">
                      <a:pos x="645" y="300"/>
                    </a:cxn>
                    <a:cxn ang="0">
                      <a:pos x="680" y="295"/>
                    </a:cxn>
                    <a:cxn ang="0">
                      <a:pos x="664" y="340"/>
                    </a:cxn>
                    <a:cxn ang="0">
                      <a:pos x="599" y="407"/>
                    </a:cxn>
                    <a:cxn ang="0">
                      <a:pos x="548" y="485"/>
                    </a:cxn>
                    <a:cxn ang="0">
                      <a:pos x="556" y="508"/>
                    </a:cxn>
                    <a:cxn ang="0">
                      <a:pos x="435" y="556"/>
                    </a:cxn>
                  </a:cxnLst>
                  <a:rect l="0" t="0" r="r" b="b"/>
                  <a:pathLst>
                    <a:path w="682" h="557">
                      <a:moveTo>
                        <a:pt x="435" y="556"/>
                      </a:moveTo>
                      <a:lnTo>
                        <a:pt x="481" y="464"/>
                      </a:lnTo>
                      <a:lnTo>
                        <a:pt x="473" y="449"/>
                      </a:lnTo>
                      <a:lnTo>
                        <a:pt x="486" y="451"/>
                      </a:lnTo>
                      <a:lnTo>
                        <a:pt x="495" y="441"/>
                      </a:lnTo>
                      <a:lnTo>
                        <a:pt x="500" y="413"/>
                      </a:lnTo>
                      <a:lnTo>
                        <a:pt x="500" y="371"/>
                      </a:lnTo>
                      <a:lnTo>
                        <a:pt x="309" y="287"/>
                      </a:lnTo>
                      <a:lnTo>
                        <a:pt x="296" y="308"/>
                      </a:lnTo>
                      <a:lnTo>
                        <a:pt x="282" y="346"/>
                      </a:lnTo>
                      <a:lnTo>
                        <a:pt x="396" y="557"/>
                      </a:lnTo>
                      <a:lnTo>
                        <a:pt x="303" y="556"/>
                      </a:lnTo>
                      <a:lnTo>
                        <a:pt x="304" y="536"/>
                      </a:lnTo>
                      <a:cubicBezTo>
                        <a:pt x="284" y="520"/>
                        <a:pt x="296" y="510"/>
                        <a:pt x="282" y="494"/>
                      </a:cubicBezTo>
                      <a:cubicBezTo>
                        <a:pt x="276" y="475"/>
                        <a:pt x="267" y="468"/>
                        <a:pt x="253" y="451"/>
                      </a:cubicBezTo>
                      <a:cubicBezTo>
                        <a:pt x="249" y="447"/>
                        <a:pt x="245" y="443"/>
                        <a:pt x="242" y="439"/>
                      </a:cubicBezTo>
                      <a:lnTo>
                        <a:pt x="237" y="432"/>
                      </a:lnTo>
                      <a:cubicBezTo>
                        <a:pt x="237" y="432"/>
                        <a:pt x="245" y="413"/>
                        <a:pt x="245" y="413"/>
                      </a:cubicBezTo>
                      <a:cubicBezTo>
                        <a:pt x="247" y="409"/>
                        <a:pt x="250" y="401"/>
                        <a:pt x="250" y="401"/>
                      </a:cubicBezTo>
                      <a:cubicBezTo>
                        <a:pt x="249" y="399"/>
                        <a:pt x="247" y="397"/>
                        <a:pt x="247" y="394"/>
                      </a:cubicBezTo>
                      <a:cubicBezTo>
                        <a:pt x="248" y="390"/>
                        <a:pt x="253" y="382"/>
                        <a:pt x="253" y="382"/>
                      </a:cubicBezTo>
                      <a:cubicBezTo>
                        <a:pt x="243" y="370"/>
                        <a:pt x="237" y="371"/>
                        <a:pt x="220" y="375"/>
                      </a:cubicBezTo>
                      <a:cubicBezTo>
                        <a:pt x="217" y="371"/>
                        <a:pt x="210" y="369"/>
                        <a:pt x="207" y="365"/>
                      </a:cubicBezTo>
                      <a:cubicBezTo>
                        <a:pt x="185" y="337"/>
                        <a:pt x="216" y="363"/>
                        <a:pt x="194" y="346"/>
                      </a:cubicBezTo>
                      <a:cubicBezTo>
                        <a:pt x="167" y="349"/>
                        <a:pt x="179" y="346"/>
                        <a:pt x="156" y="352"/>
                      </a:cubicBezTo>
                      <a:cubicBezTo>
                        <a:pt x="153" y="353"/>
                        <a:pt x="148" y="354"/>
                        <a:pt x="148" y="354"/>
                      </a:cubicBezTo>
                      <a:cubicBezTo>
                        <a:pt x="146" y="356"/>
                        <a:pt x="145" y="359"/>
                        <a:pt x="142" y="361"/>
                      </a:cubicBezTo>
                      <a:cubicBezTo>
                        <a:pt x="138" y="363"/>
                        <a:pt x="126" y="365"/>
                        <a:pt x="126" y="365"/>
                      </a:cubicBezTo>
                      <a:cubicBezTo>
                        <a:pt x="105" y="354"/>
                        <a:pt x="116" y="355"/>
                        <a:pt x="94" y="361"/>
                      </a:cubicBezTo>
                      <a:cubicBezTo>
                        <a:pt x="89" y="362"/>
                        <a:pt x="78" y="365"/>
                        <a:pt x="78" y="365"/>
                      </a:cubicBezTo>
                      <a:cubicBezTo>
                        <a:pt x="62" y="383"/>
                        <a:pt x="46" y="346"/>
                        <a:pt x="35" y="337"/>
                      </a:cubicBezTo>
                      <a:cubicBezTo>
                        <a:pt x="32" y="330"/>
                        <a:pt x="24" y="320"/>
                        <a:pt x="22" y="312"/>
                      </a:cubicBezTo>
                      <a:cubicBezTo>
                        <a:pt x="20" y="308"/>
                        <a:pt x="22" y="303"/>
                        <a:pt x="19" y="300"/>
                      </a:cubicBezTo>
                      <a:cubicBezTo>
                        <a:pt x="17" y="297"/>
                        <a:pt x="13" y="297"/>
                        <a:pt x="11" y="295"/>
                      </a:cubicBezTo>
                      <a:cubicBezTo>
                        <a:pt x="3" y="277"/>
                        <a:pt x="15" y="306"/>
                        <a:pt x="5" y="276"/>
                      </a:cubicBezTo>
                      <a:cubicBezTo>
                        <a:pt x="4" y="272"/>
                        <a:pt x="0" y="264"/>
                        <a:pt x="0" y="264"/>
                      </a:cubicBezTo>
                      <a:cubicBezTo>
                        <a:pt x="3" y="253"/>
                        <a:pt x="2" y="248"/>
                        <a:pt x="13" y="243"/>
                      </a:cubicBezTo>
                      <a:cubicBezTo>
                        <a:pt x="20" y="221"/>
                        <a:pt x="17" y="231"/>
                        <a:pt x="24" y="213"/>
                      </a:cubicBezTo>
                      <a:cubicBezTo>
                        <a:pt x="26" y="209"/>
                        <a:pt x="30" y="200"/>
                        <a:pt x="30" y="200"/>
                      </a:cubicBezTo>
                      <a:cubicBezTo>
                        <a:pt x="26" y="192"/>
                        <a:pt x="24" y="191"/>
                        <a:pt x="32" y="181"/>
                      </a:cubicBezTo>
                      <a:cubicBezTo>
                        <a:pt x="36" y="177"/>
                        <a:pt x="43" y="169"/>
                        <a:pt x="43" y="169"/>
                      </a:cubicBezTo>
                      <a:cubicBezTo>
                        <a:pt x="37" y="155"/>
                        <a:pt x="36" y="153"/>
                        <a:pt x="51" y="143"/>
                      </a:cubicBezTo>
                      <a:cubicBezTo>
                        <a:pt x="56" y="140"/>
                        <a:pt x="67" y="135"/>
                        <a:pt x="67" y="135"/>
                      </a:cubicBezTo>
                      <a:cubicBezTo>
                        <a:pt x="73" y="129"/>
                        <a:pt x="75" y="122"/>
                        <a:pt x="81" y="116"/>
                      </a:cubicBezTo>
                      <a:cubicBezTo>
                        <a:pt x="89" y="107"/>
                        <a:pt x="102" y="105"/>
                        <a:pt x="113" y="99"/>
                      </a:cubicBezTo>
                      <a:cubicBezTo>
                        <a:pt x="125" y="85"/>
                        <a:pt x="149" y="76"/>
                        <a:pt x="167" y="67"/>
                      </a:cubicBezTo>
                      <a:cubicBezTo>
                        <a:pt x="174" y="59"/>
                        <a:pt x="175" y="50"/>
                        <a:pt x="188" y="46"/>
                      </a:cubicBezTo>
                      <a:cubicBezTo>
                        <a:pt x="198" y="39"/>
                        <a:pt x="208" y="36"/>
                        <a:pt x="220" y="30"/>
                      </a:cubicBezTo>
                      <a:cubicBezTo>
                        <a:pt x="223" y="28"/>
                        <a:pt x="228" y="25"/>
                        <a:pt x="228" y="25"/>
                      </a:cubicBezTo>
                      <a:cubicBezTo>
                        <a:pt x="237" y="16"/>
                        <a:pt x="245" y="10"/>
                        <a:pt x="258" y="6"/>
                      </a:cubicBezTo>
                      <a:cubicBezTo>
                        <a:pt x="269" y="31"/>
                        <a:pt x="301" y="6"/>
                        <a:pt x="320" y="4"/>
                      </a:cubicBezTo>
                      <a:cubicBezTo>
                        <a:pt x="334" y="3"/>
                        <a:pt x="349" y="3"/>
                        <a:pt x="363" y="2"/>
                      </a:cubicBezTo>
                      <a:cubicBezTo>
                        <a:pt x="369" y="3"/>
                        <a:pt x="376" y="5"/>
                        <a:pt x="382" y="4"/>
                      </a:cubicBezTo>
                      <a:cubicBezTo>
                        <a:pt x="387" y="4"/>
                        <a:pt x="398" y="0"/>
                        <a:pt x="398" y="0"/>
                      </a:cubicBezTo>
                      <a:cubicBezTo>
                        <a:pt x="415" y="8"/>
                        <a:pt x="406" y="16"/>
                        <a:pt x="400" y="30"/>
                      </a:cubicBezTo>
                      <a:cubicBezTo>
                        <a:pt x="398" y="34"/>
                        <a:pt x="384" y="34"/>
                        <a:pt x="384" y="34"/>
                      </a:cubicBezTo>
                      <a:cubicBezTo>
                        <a:pt x="379" y="47"/>
                        <a:pt x="398" y="51"/>
                        <a:pt x="411" y="55"/>
                      </a:cubicBezTo>
                      <a:cubicBezTo>
                        <a:pt x="419" y="72"/>
                        <a:pt x="421" y="79"/>
                        <a:pt x="443" y="84"/>
                      </a:cubicBezTo>
                      <a:cubicBezTo>
                        <a:pt x="461" y="71"/>
                        <a:pt x="435" y="65"/>
                        <a:pt x="468" y="57"/>
                      </a:cubicBezTo>
                      <a:cubicBezTo>
                        <a:pt x="482" y="61"/>
                        <a:pt x="485" y="70"/>
                        <a:pt x="497" y="74"/>
                      </a:cubicBezTo>
                      <a:cubicBezTo>
                        <a:pt x="505" y="76"/>
                        <a:pt x="513" y="78"/>
                        <a:pt x="521" y="80"/>
                      </a:cubicBezTo>
                      <a:cubicBezTo>
                        <a:pt x="524" y="81"/>
                        <a:pt x="529" y="82"/>
                        <a:pt x="529" y="82"/>
                      </a:cubicBezTo>
                      <a:cubicBezTo>
                        <a:pt x="547" y="78"/>
                        <a:pt x="547" y="76"/>
                        <a:pt x="562" y="84"/>
                      </a:cubicBezTo>
                      <a:cubicBezTo>
                        <a:pt x="566" y="95"/>
                        <a:pt x="565" y="86"/>
                        <a:pt x="559" y="97"/>
                      </a:cubicBezTo>
                      <a:cubicBezTo>
                        <a:pt x="557" y="101"/>
                        <a:pt x="554" y="110"/>
                        <a:pt x="554" y="110"/>
                      </a:cubicBezTo>
                      <a:cubicBezTo>
                        <a:pt x="556" y="132"/>
                        <a:pt x="556" y="168"/>
                        <a:pt x="572" y="188"/>
                      </a:cubicBezTo>
                      <a:cubicBezTo>
                        <a:pt x="568" y="198"/>
                        <a:pt x="564" y="208"/>
                        <a:pt x="562" y="219"/>
                      </a:cubicBezTo>
                      <a:cubicBezTo>
                        <a:pt x="564" y="227"/>
                        <a:pt x="569" y="233"/>
                        <a:pt x="572" y="240"/>
                      </a:cubicBezTo>
                      <a:cubicBezTo>
                        <a:pt x="573" y="247"/>
                        <a:pt x="572" y="254"/>
                        <a:pt x="575" y="259"/>
                      </a:cubicBezTo>
                      <a:cubicBezTo>
                        <a:pt x="577" y="263"/>
                        <a:pt x="595" y="272"/>
                        <a:pt x="599" y="283"/>
                      </a:cubicBezTo>
                      <a:cubicBezTo>
                        <a:pt x="594" y="295"/>
                        <a:pt x="603" y="306"/>
                        <a:pt x="618" y="310"/>
                      </a:cubicBezTo>
                      <a:cubicBezTo>
                        <a:pt x="630" y="307"/>
                        <a:pt x="638" y="308"/>
                        <a:pt x="645" y="300"/>
                      </a:cubicBezTo>
                      <a:cubicBezTo>
                        <a:pt x="660" y="302"/>
                        <a:pt x="663" y="303"/>
                        <a:pt x="672" y="293"/>
                      </a:cubicBezTo>
                      <a:cubicBezTo>
                        <a:pt x="675" y="294"/>
                        <a:pt x="679" y="293"/>
                        <a:pt x="680" y="295"/>
                      </a:cubicBezTo>
                      <a:cubicBezTo>
                        <a:pt x="682" y="301"/>
                        <a:pt x="674" y="321"/>
                        <a:pt x="672" y="327"/>
                      </a:cubicBezTo>
                      <a:cubicBezTo>
                        <a:pt x="668" y="340"/>
                        <a:pt x="671" y="326"/>
                        <a:pt x="664" y="340"/>
                      </a:cubicBezTo>
                      <a:cubicBezTo>
                        <a:pt x="652" y="360"/>
                        <a:pt x="646" y="381"/>
                        <a:pt x="621" y="394"/>
                      </a:cubicBezTo>
                      <a:cubicBezTo>
                        <a:pt x="614" y="402"/>
                        <a:pt x="609" y="402"/>
                        <a:pt x="599" y="407"/>
                      </a:cubicBezTo>
                      <a:cubicBezTo>
                        <a:pt x="590" y="418"/>
                        <a:pt x="579" y="429"/>
                        <a:pt x="567" y="439"/>
                      </a:cubicBezTo>
                      <a:cubicBezTo>
                        <a:pt x="560" y="454"/>
                        <a:pt x="555" y="470"/>
                        <a:pt x="548" y="485"/>
                      </a:cubicBezTo>
                      <a:cubicBezTo>
                        <a:pt x="549" y="489"/>
                        <a:pt x="550" y="492"/>
                        <a:pt x="551" y="496"/>
                      </a:cubicBezTo>
                      <a:cubicBezTo>
                        <a:pt x="552" y="500"/>
                        <a:pt x="556" y="508"/>
                        <a:pt x="556" y="508"/>
                      </a:cubicBezTo>
                      <a:cubicBezTo>
                        <a:pt x="559" y="524"/>
                        <a:pt x="562" y="546"/>
                        <a:pt x="576" y="557"/>
                      </a:cubicBezTo>
                      <a:lnTo>
                        <a:pt x="435" y="556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3" name="Freeform 55"/>
                <p:cNvSpPr>
                  <a:spLocks/>
                </p:cNvSpPr>
                <p:nvPr userDrawn="1"/>
              </p:nvSpPr>
              <p:spPr bwMode="ltGray">
                <a:xfrm>
                  <a:off x="727" y="495"/>
                  <a:ext cx="382" cy="540"/>
                </a:xfrm>
                <a:custGeom>
                  <a:avLst/>
                  <a:gdLst/>
                  <a:ahLst/>
                  <a:cxnLst>
                    <a:cxn ang="0">
                      <a:pos x="243" y="347"/>
                    </a:cxn>
                    <a:cxn ang="0">
                      <a:pos x="233" y="301"/>
                    </a:cxn>
                    <a:cxn ang="0">
                      <a:pos x="217" y="288"/>
                    </a:cxn>
                    <a:cxn ang="0">
                      <a:pos x="215" y="269"/>
                    </a:cxn>
                    <a:cxn ang="0">
                      <a:pos x="209" y="254"/>
                    </a:cxn>
                    <a:cxn ang="0">
                      <a:pos x="209" y="229"/>
                    </a:cxn>
                    <a:cxn ang="0">
                      <a:pos x="207" y="214"/>
                    </a:cxn>
                    <a:cxn ang="0">
                      <a:pos x="228" y="202"/>
                    </a:cxn>
                    <a:cxn ang="0">
                      <a:pos x="257" y="197"/>
                    </a:cxn>
                    <a:cxn ang="0">
                      <a:pos x="257" y="136"/>
                    </a:cxn>
                    <a:cxn ang="0">
                      <a:pos x="54" y="96"/>
                    </a:cxn>
                    <a:cxn ang="0">
                      <a:pos x="32" y="98"/>
                    </a:cxn>
                    <a:cxn ang="0">
                      <a:pos x="16" y="102"/>
                    </a:cxn>
                    <a:cxn ang="0">
                      <a:pos x="0" y="149"/>
                    </a:cxn>
                    <a:cxn ang="0">
                      <a:pos x="93" y="346"/>
                    </a:cxn>
                    <a:cxn ang="0">
                      <a:pos x="243" y="347"/>
                    </a:cxn>
                  </a:cxnLst>
                  <a:rect l="0" t="0" r="r" b="b"/>
                  <a:pathLst>
                    <a:path w="257" h="347">
                      <a:moveTo>
                        <a:pt x="243" y="347"/>
                      </a:moveTo>
                      <a:lnTo>
                        <a:pt x="233" y="301"/>
                      </a:lnTo>
                      <a:lnTo>
                        <a:pt x="217" y="288"/>
                      </a:lnTo>
                      <a:lnTo>
                        <a:pt x="215" y="269"/>
                      </a:lnTo>
                      <a:lnTo>
                        <a:pt x="209" y="254"/>
                      </a:lnTo>
                      <a:lnTo>
                        <a:pt x="209" y="229"/>
                      </a:lnTo>
                      <a:lnTo>
                        <a:pt x="207" y="214"/>
                      </a:lnTo>
                      <a:lnTo>
                        <a:pt x="228" y="202"/>
                      </a:lnTo>
                      <a:lnTo>
                        <a:pt x="257" y="197"/>
                      </a:lnTo>
                      <a:lnTo>
                        <a:pt x="257" y="136"/>
                      </a:lnTo>
                      <a:cubicBezTo>
                        <a:pt x="209" y="119"/>
                        <a:pt x="13" y="0"/>
                        <a:pt x="54" y="96"/>
                      </a:cubicBezTo>
                      <a:cubicBezTo>
                        <a:pt x="36" y="106"/>
                        <a:pt x="57" y="97"/>
                        <a:pt x="32" y="98"/>
                      </a:cubicBezTo>
                      <a:cubicBezTo>
                        <a:pt x="27" y="99"/>
                        <a:pt x="16" y="102"/>
                        <a:pt x="16" y="102"/>
                      </a:cubicBezTo>
                      <a:lnTo>
                        <a:pt x="0" y="149"/>
                      </a:lnTo>
                      <a:lnTo>
                        <a:pt x="93" y="346"/>
                      </a:lnTo>
                      <a:lnTo>
                        <a:pt x="243" y="347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4" name="Freeform 56"/>
                <p:cNvSpPr>
                  <a:spLocks/>
                </p:cNvSpPr>
                <p:nvPr userDrawn="1"/>
              </p:nvSpPr>
              <p:spPr bwMode="ltGray">
                <a:xfrm>
                  <a:off x="1400" y="896"/>
                  <a:ext cx="16" cy="29"/>
                </a:xfrm>
                <a:custGeom>
                  <a:avLst/>
                  <a:gdLst/>
                  <a:ahLst/>
                  <a:cxnLst>
                    <a:cxn ang="0">
                      <a:pos x="7" y="25"/>
                    </a:cxn>
                    <a:cxn ang="0">
                      <a:pos x="19" y="21"/>
                    </a:cxn>
                    <a:cxn ang="0">
                      <a:pos x="7" y="25"/>
                    </a:cxn>
                  </a:cxnLst>
                  <a:rect l="0" t="0" r="r" b="b"/>
                  <a:pathLst>
                    <a:path w="19" h="37">
                      <a:moveTo>
                        <a:pt x="7" y="25"/>
                      </a:moveTo>
                      <a:cubicBezTo>
                        <a:pt x="0" y="4"/>
                        <a:pt x="12" y="0"/>
                        <a:pt x="19" y="21"/>
                      </a:cubicBezTo>
                      <a:cubicBezTo>
                        <a:pt x="14" y="37"/>
                        <a:pt x="18" y="36"/>
                        <a:pt x="7" y="25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5" name="Freeform 57"/>
                <p:cNvSpPr>
                  <a:spLocks/>
                </p:cNvSpPr>
                <p:nvPr userDrawn="1"/>
              </p:nvSpPr>
              <p:spPr bwMode="ltGray">
                <a:xfrm>
                  <a:off x="1379" y="617"/>
                  <a:ext cx="21" cy="17"/>
                </a:xfrm>
                <a:custGeom>
                  <a:avLst/>
                  <a:gdLst/>
                  <a:ahLst/>
                  <a:cxnLst>
                    <a:cxn ang="0">
                      <a:pos x="12" y="12"/>
                    </a:cxn>
                    <a:cxn ang="0">
                      <a:pos x="16" y="0"/>
                    </a:cxn>
                    <a:cxn ang="0">
                      <a:pos x="20" y="12"/>
                    </a:cxn>
                    <a:cxn ang="0">
                      <a:pos x="8" y="20"/>
                    </a:cxn>
                    <a:cxn ang="0">
                      <a:pos x="12" y="12"/>
                    </a:cxn>
                  </a:cxnLst>
                  <a:rect l="0" t="0" r="r" b="b"/>
                  <a:pathLst>
                    <a:path w="22" h="20">
                      <a:moveTo>
                        <a:pt x="12" y="12"/>
                      </a:moveTo>
                      <a:cubicBezTo>
                        <a:pt x="13" y="8"/>
                        <a:pt x="12" y="0"/>
                        <a:pt x="16" y="0"/>
                      </a:cubicBezTo>
                      <a:cubicBezTo>
                        <a:pt x="20" y="0"/>
                        <a:pt x="22" y="8"/>
                        <a:pt x="20" y="12"/>
                      </a:cubicBezTo>
                      <a:cubicBezTo>
                        <a:pt x="18" y="16"/>
                        <a:pt x="12" y="17"/>
                        <a:pt x="8" y="20"/>
                      </a:cubicBezTo>
                      <a:cubicBezTo>
                        <a:pt x="3" y="5"/>
                        <a:pt x="0" y="6"/>
                        <a:pt x="12" y="1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6" name="Freeform 58"/>
                <p:cNvSpPr>
                  <a:spLocks/>
                </p:cNvSpPr>
                <p:nvPr userDrawn="1"/>
              </p:nvSpPr>
              <p:spPr bwMode="ltGray">
                <a:xfrm>
                  <a:off x="453" y="275"/>
                  <a:ext cx="58" cy="24"/>
                </a:xfrm>
                <a:custGeom>
                  <a:avLst/>
                  <a:gdLst/>
                  <a:ahLst/>
                  <a:cxnLst>
                    <a:cxn ang="0">
                      <a:pos x="24" y="18"/>
                    </a:cxn>
                    <a:cxn ang="0">
                      <a:pos x="32" y="6"/>
                    </a:cxn>
                    <a:cxn ang="0">
                      <a:pos x="36" y="30"/>
                    </a:cxn>
                    <a:cxn ang="0">
                      <a:pos x="24" y="18"/>
                    </a:cxn>
                  </a:cxnLst>
                  <a:rect l="0" t="0" r="r" b="b"/>
                  <a:pathLst>
                    <a:path w="57" h="30">
                      <a:moveTo>
                        <a:pt x="24" y="18"/>
                      </a:moveTo>
                      <a:cubicBezTo>
                        <a:pt x="0" y="10"/>
                        <a:pt x="9" y="0"/>
                        <a:pt x="32" y="6"/>
                      </a:cubicBezTo>
                      <a:cubicBezTo>
                        <a:pt x="46" y="15"/>
                        <a:pt x="57" y="23"/>
                        <a:pt x="36" y="30"/>
                      </a:cubicBezTo>
                      <a:cubicBezTo>
                        <a:pt x="21" y="25"/>
                        <a:pt x="24" y="30"/>
                        <a:pt x="24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7" name="Freeform 59"/>
                <p:cNvSpPr>
                  <a:spLocks/>
                </p:cNvSpPr>
                <p:nvPr userDrawn="1"/>
              </p:nvSpPr>
              <p:spPr bwMode="ltGray">
                <a:xfrm>
                  <a:off x="1161" y="50"/>
                  <a:ext cx="691" cy="569"/>
                </a:xfrm>
                <a:custGeom>
                  <a:avLst/>
                  <a:gdLst/>
                  <a:ahLst/>
                  <a:cxnLst>
                    <a:cxn ang="0">
                      <a:pos x="473" y="464"/>
                    </a:cxn>
                    <a:cxn ang="0">
                      <a:pos x="393" y="452"/>
                    </a:cxn>
                    <a:cxn ang="0">
                      <a:pos x="325" y="412"/>
                    </a:cxn>
                    <a:cxn ang="0">
                      <a:pos x="265" y="400"/>
                    </a:cxn>
                    <a:cxn ang="0">
                      <a:pos x="237" y="416"/>
                    </a:cxn>
                    <a:cxn ang="0">
                      <a:pos x="261" y="428"/>
                    </a:cxn>
                    <a:cxn ang="0">
                      <a:pos x="293" y="468"/>
                    </a:cxn>
                    <a:cxn ang="0">
                      <a:pos x="321" y="476"/>
                    </a:cxn>
                    <a:cxn ang="0">
                      <a:pos x="333" y="536"/>
                    </a:cxn>
                    <a:cxn ang="0">
                      <a:pos x="313" y="552"/>
                    </a:cxn>
                    <a:cxn ang="0">
                      <a:pos x="261" y="616"/>
                    </a:cxn>
                    <a:cxn ang="0">
                      <a:pos x="225" y="628"/>
                    </a:cxn>
                    <a:cxn ang="0">
                      <a:pos x="97" y="696"/>
                    </a:cxn>
                    <a:cxn ang="0">
                      <a:pos x="77" y="616"/>
                    </a:cxn>
                    <a:cxn ang="0">
                      <a:pos x="45" y="524"/>
                    </a:cxn>
                    <a:cxn ang="0">
                      <a:pos x="33" y="448"/>
                    </a:cxn>
                    <a:cxn ang="0">
                      <a:pos x="53" y="344"/>
                    </a:cxn>
                    <a:cxn ang="0">
                      <a:pos x="17" y="392"/>
                    </a:cxn>
                    <a:cxn ang="0">
                      <a:pos x="81" y="280"/>
                    </a:cxn>
                    <a:cxn ang="0">
                      <a:pos x="113" y="204"/>
                    </a:cxn>
                    <a:cxn ang="0">
                      <a:pos x="37" y="204"/>
                    </a:cxn>
                    <a:cxn ang="0">
                      <a:pos x="1" y="196"/>
                    </a:cxn>
                    <a:cxn ang="0">
                      <a:pos x="25" y="140"/>
                    </a:cxn>
                    <a:cxn ang="0">
                      <a:pos x="97" y="112"/>
                    </a:cxn>
                    <a:cxn ang="0">
                      <a:pos x="221" y="124"/>
                    </a:cxn>
                    <a:cxn ang="0">
                      <a:pos x="229" y="64"/>
                    </a:cxn>
                    <a:cxn ang="0">
                      <a:pos x="261" y="0"/>
                    </a:cxn>
                    <a:cxn ang="0">
                      <a:pos x="357" y="44"/>
                    </a:cxn>
                    <a:cxn ang="0">
                      <a:pos x="329" y="88"/>
                    </a:cxn>
                    <a:cxn ang="0">
                      <a:pos x="301" y="176"/>
                    </a:cxn>
                    <a:cxn ang="0">
                      <a:pos x="361" y="192"/>
                    </a:cxn>
                    <a:cxn ang="0">
                      <a:pos x="373" y="136"/>
                    </a:cxn>
                    <a:cxn ang="0">
                      <a:pos x="417" y="92"/>
                    </a:cxn>
                    <a:cxn ang="0">
                      <a:pos x="497" y="88"/>
                    </a:cxn>
                    <a:cxn ang="0">
                      <a:pos x="529" y="52"/>
                    </a:cxn>
                    <a:cxn ang="0">
                      <a:pos x="541" y="460"/>
                    </a:cxn>
                  </a:cxnLst>
                  <a:rect l="0" t="0" r="r" b="b"/>
                  <a:pathLst>
                    <a:path w="693" h="696">
                      <a:moveTo>
                        <a:pt x="541" y="460"/>
                      </a:moveTo>
                      <a:lnTo>
                        <a:pt x="473" y="464"/>
                      </a:lnTo>
                      <a:lnTo>
                        <a:pt x="441" y="452"/>
                      </a:lnTo>
                      <a:lnTo>
                        <a:pt x="393" y="452"/>
                      </a:lnTo>
                      <a:cubicBezTo>
                        <a:pt x="365" y="448"/>
                        <a:pt x="360" y="444"/>
                        <a:pt x="337" y="436"/>
                      </a:cubicBezTo>
                      <a:cubicBezTo>
                        <a:pt x="336" y="432"/>
                        <a:pt x="330" y="413"/>
                        <a:pt x="325" y="412"/>
                      </a:cubicBezTo>
                      <a:cubicBezTo>
                        <a:pt x="317" y="411"/>
                        <a:pt x="301" y="420"/>
                        <a:pt x="301" y="420"/>
                      </a:cubicBezTo>
                      <a:cubicBezTo>
                        <a:pt x="289" y="412"/>
                        <a:pt x="277" y="408"/>
                        <a:pt x="265" y="400"/>
                      </a:cubicBezTo>
                      <a:cubicBezTo>
                        <a:pt x="252" y="380"/>
                        <a:pt x="256" y="356"/>
                        <a:pt x="233" y="348"/>
                      </a:cubicBezTo>
                      <a:cubicBezTo>
                        <a:pt x="217" y="372"/>
                        <a:pt x="221" y="392"/>
                        <a:pt x="237" y="416"/>
                      </a:cubicBezTo>
                      <a:cubicBezTo>
                        <a:pt x="234" y="428"/>
                        <a:pt x="228" y="445"/>
                        <a:pt x="237" y="444"/>
                      </a:cubicBezTo>
                      <a:cubicBezTo>
                        <a:pt x="247" y="443"/>
                        <a:pt x="261" y="428"/>
                        <a:pt x="261" y="428"/>
                      </a:cubicBezTo>
                      <a:cubicBezTo>
                        <a:pt x="258" y="450"/>
                        <a:pt x="243" y="475"/>
                        <a:pt x="269" y="484"/>
                      </a:cubicBezTo>
                      <a:cubicBezTo>
                        <a:pt x="277" y="479"/>
                        <a:pt x="288" y="476"/>
                        <a:pt x="293" y="468"/>
                      </a:cubicBezTo>
                      <a:cubicBezTo>
                        <a:pt x="302" y="454"/>
                        <a:pt x="303" y="446"/>
                        <a:pt x="317" y="436"/>
                      </a:cubicBezTo>
                      <a:cubicBezTo>
                        <a:pt x="315" y="448"/>
                        <a:pt x="306" y="467"/>
                        <a:pt x="321" y="476"/>
                      </a:cubicBezTo>
                      <a:cubicBezTo>
                        <a:pt x="328" y="480"/>
                        <a:pt x="345" y="484"/>
                        <a:pt x="345" y="484"/>
                      </a:cubicBezTo>
                      <a:cubicBezTo>
                        <a:pt x="382" y="472"/>
                        <a:pt x="347" y="527"/>
                        <a:pt x="333" y="536"/>
                      </a:cubicBezTo>
                      <a:cubicBezTo>
                        <a:pt x="330" y="540"/>
                        <a:pt x="329" y="545"/>
                        <a:pt x="325" y="548"/>
                      </a:cubicBezTo>
                      <a:cubicBezTo>
                        <a:pt x="322" y="551"/>
                        <a:pt x="316" y="549"/>
                        <a:pt x="313" y="552"/>
                      </a:cubicBezTo>
                      <a:cubicBezTo>
                        <a:pt x="300" y="565"/>
                        <a:pt x="320" y="575"/>
                        <a:pt x="293" y="584"/>
                      </a:cubicBezTo>
                      <a:cubicBezTo>
                        <a:pt x="286" y="595"/>
                        <a:pt x="272" y="610"/>
                        <a:pt x="261" y="616"/>
                      </a:cubicBezTo>
                      <a:cubicBezTo>
                        <a:pt x="254" y="620"/>
                        <a:pt x="245" y="621"/>
                        <a:pt x="237" y="624"/>
                      </a:cubicBezTo>
                      <a:cubicBezTo>
                        <a:pt x="233" y="625"/>
                        <a:pt x="225" y="628"/>
                        <a:pt x="225" y="628"/>
                      </a:cubicBezTo>
                      <a:cubicBezTo>
                        <a:pt x="215" y="659"/>
                        <a:pt x="212" y="652"/>
                        <a:pt x="173" y="656"/>
                      </a:cubicBezTo>
                      <a:cubicBezTo>
                        <a:pt x="140" y="667"/>
                        <a:pt x="132" y="687"/>
                        <a:pt x="97" y="696"/>
                      </a:cubicBezTo>
                      <a:cubicBezTo>
                        <a:pt x="77" y="691"/>
                        <a:pt x="75" y="687"/>
                        <a:pt x="81" y="668"/>
                      </a:cubicBezTo>
                      <a:cubicBezTo>
                        <a:pt x="77" y="646"/>
                        <a:pt x="72" y="639"/>
                        <a:pt x="77" y="616"/>
                      </a:cubicBezTo>
                      <a:cubicBezTo>
                        <a:pt x="73" y="598"/>
                        <a:pt x="71" y="587"/>
                        <a:pt x="61" y="572"/>
                      </a:cubicBezTo>
                      <a:cubicBezTo>
                        <a:pt x="58" y="551"/>
                        <a:pt x="51" y="543"/>
                        <a:pt x="45" y="524"/>
                      </a:cubicBezTo>
                      <a:cubicBezTo>
                        <a:pt x="52" y="502"/>
                        <a:pt x="58" y="496"/>
                        <a:pt x="49" y="472"/>
                      </a:cubicBezTo>
                      <a:cubicBezTo>
                        <a:pt x="46" y="463"/>
                        <a:pt x="33" y="448"/>
                        <a:pt x="33" y="448"/>
                      </a:cubicBezTo>
                      <a:cubicBezTo>
                        <a:pt x="42" y="422"/>
                        <a:pt x="42" y="408"/>
                        <a:pt x="33" y="380"/>
                      </a:cubicBezTo>
                      <a:cubicBezTo>
                        <a:pt x="49" y="369"/>
                        <a:pt x="48" y="362"/>
                        <a:pt x="53" y="344"/>
                      </a:cubicBezTo>
                      <a:cubicBezTo>
                        <a:pt x="47" y="327"/>
                        <a:pt x="49" y="308"/>
                        <a:pt x="33" y="332"/>
                      </a:cubicBezTo>
                      <a:cubicBezTo>
                        <a:pt x="40" y="353"/>
                        <a:pt x="29" y="374"/>
                        <a:pt x="17" y="392"/>
                      </a:cubicBezTo>
                      <a:cubicBezTo>
                        <a:pt x="6" y="360"/>
                        <a:pt x="10" y="340"/>
                        <a:pt x="13" y="304"/>
                      </a:cubicBezTo>
                      <a:cubicBezTo>
                        <a:pt x="44" y="314"/>
                        <a:pt x="54" y="289"/>
                        <a:pt x="81" y="280"/>
                      </a:cubicBezTo>
                      <a:cubicBezTo>
                        <a:pt x="94" y="261"/>
                        <a:pt x="85" y="242"/>
                        <a:pt x="105" y="228"/>
                      </a:cubicBezTo>
                      <a:cubicBezTo>
                        <a:pt x="108" y="220"/>
                        <a:pt x="110" y="212"/>
                        <a:pt x="113" y="204"/>
                      </a:cubicBezTo>
                      <a:cubicBezTo>
                        <a:pt x="116" y="196"/>
                        <a:pt x="89" y="196"/>
                        <a:pt x="89" y="196"/>
                      </a:cubicBezTo>
                      <a:cubicBezTo>
                        <a:pt x="81" y="221"/>
                        <a:pt x="58" y="211"/>
                        <a:pt x="37" y="204"/>
                      </a:cubicBezTo>
                      <a:cubicBezTo>
                        <a:pt x="33" y="207"/>
                        <a:pt x="30" y="213"/>
                        <a:pt x="25" y="212"/>
                      </a:cubicBezTo>
                      <a:cubicBezTo>
                        <a:pt x="16" y="210"/>
                        <a:pt x="1" y="196"/>
                        <a:pt x="1" y="196"/>
                      </a:cubicBezTo>
                      <a:cubicBezTo>
                        <a:pt x="4" y="186"/>
                        <a:pt x="4" y="174"/>
                        <a:pt x="9" y="164"/>
                      </a:cubicBezTo>
                      <a:cubicBezTo>
                        <a:pt x="13" y="155"/>
                        <a:pt x="25" y="140"/>
                        <a:pt x="25" y="140"/>
                      </a:cubicBezTo>
                      <a:cubicBezTo>
                        <a:pt x="0" y="132"/>
                        <a:pt x="25" y="128"/>
                        <a:pt x="37" y="124"/>
                      </a:cubicBezTo>
                      <a:cubicBezTo>
                        <a:pt x="58" y="131"/>
                        <a:pt x="75" y="116"/>
                        <a:pt x="97" y="112"/>
                      </a:cubicBezTo>
                      <a:cubicBezTo>
                        <a:pt x="135" y="87"/>
                        <a:pt x="159" y="122"/>
                        <a:pt x="197" y="132"/>
                      </a:cubicBezTo>
                      <a:cubicBezTo>
                        <a:pt x="205" y="129"/>
                        <a:pt x="213" y="127"/>
                        <a:pt x="221" y="124"/>
                      </a:cubicBezTo>
                      <a:cubicBezTo>
                        <a:pt x="225" y="123"/>
                        <a:pt x="226" y="147"/>
                        <a:pt x="233" y="120"/>
                      </a:cubicBezTo>
                      <a:lnTo>
                        <a:pt x="229" y="64"/>
                      </a:lnTo>
                      <a:lnTo>
                        <a:pt x="209" y="40"/>
                      </a:lnTo>
                      <a:cubicBezTo>
                        <a:pt x="243" y="21"/>
                        <a:pt x="240" y="21"/>
                        <a:pt x="261" y="0"/>
                      </a:cubicBezTo>
                      <a:cubicBezTo>
                        <a:pt x="297" y="16"/>
                        <a:pt x="333" y="32"/>
                        <a:pt x="369" y="48"/>
                      </a:cubicBezTo>
                      <a:cubicBezTo>
                        <a:pt x="373" y="50"/>
                        <a:pt x="361" y="44"/>
                        <a:pt x="357" y="44"/>
                      </a:cubicBezTo>
                      <a:cubicBezTo>
                        <a:pt x="349" y="45"/>
                        <a:pt x="333" y="52"/>
                        <a:pt x="333" y="52"/>
                      </a:cubicBezTo>
                      <a:cubicBezTo>
                        <a:pt x="322" y="68"/>
                        <a:pt x="318" y="71"/>
                        <a:pt x="329" y="88"/>
                      </a:cubicBezTo>
                      <a:cubicBezTo>
                        <a:pt x="308" y="119"/>
                        <a:pt x="323" y="118"/>
                        <a:pt x="333" y="148"/>
                      </a:cubicBezTo>
                      <a:cubicBezTo>
                        <a:pt x="320" y="157"/>
                        <a:pt x="314" y="167"/>
                        <a:pt x="301" y="176"/>
                      </a:cubicBezTo>
                      <a:cubicBezTo>
                        <a:pt x="306" y="213"/>
                        <a:pt x="303" y="213"/>
                        <a:pt x="337" y="220"/>
                      </a:cubicBezTo>
                      <a:cubicBezTo>
                        <a:pt x="358" y="216"/>
                        <a:pt x="368" y="214"/>
                        <a:pt x="361" y="192"/>
                      </a:cubicBezTo>
                      <a:cubicBezTo>
                        <a:pt x="362" y="177"/>
                        <a:pt x="362" y="162"/>
                        <a:pt x="365" y="148"/>
                      </a:cubicBezTo>
                      <a:cubicBezTo>
                        <a:pt x="366" y="143"/>
                        <a:pt x="369" y="133"/>
                        <a:pt x="373" y="136"/>
                      </a:cubicBezTo>
                      <a:cubicBezTo>
                        <a:pt x="379" y="140"/>
                        <a:pt x="376" y="149"/>
                        <a:pt x="377" y="156"/>
                      </a:cubicBezTo>
                      <a:cubicBezTo>
                        <a:pt x="404" y="147"/>
                        <a:pt x="409" y="116"/>
                        <a:pt x="417" y="92"/>
                      </a:cubicBezTo>
                      <a:cubicBezTo>
                        <a:pt x="422" y="76"/>
                        <a:pt x="453" y="74"/>
                        <a:pt x="465" y="72"/>
                      </a:cubicBezTo>
                      <a:cubicBezTo>
                        <a:pt x="472" y="92"/>
                        <a:pt x="477" y="93"/>
                        <a:pt x="497" y="88"/>
                      </a:cubicBezTo>
                      <a:cubicBezTo>
                        <a:pt x="512" y="78"/>
                        <a:pt x="515" y="74"/>
                        <a:pt x="509" y="56"/>
                      </a:cubicBezTo>
                      <a:cubicBezTo>
                        <a:pt x="523" y="46"/>
                        <a:pt x="517" y="46"/>
                        <a:pt x="529" y="52"/>
                      </a:cubicBezTo>
                      <a:lnTo>
                        <a:pt x="693" y="72"/>
                      </a:lnTo>
                      <a:lnTo>
                        <a:pt x="541" y="460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8" name="Freeform 60"/>
                <p:cNvSpPr>
                  <a:spLocks/>
                </p:cNvSpPr>
                <p:nvPr userDrawn="1"/>
              </p:nvSpPr>
              <p:spPr bwMode="ltGray">
                <a:xfrm>
                  <a:off x="689" y="6"/>
                  <a:ext cx="1386" cy="232"/>
                </a:xfrm>
                <a:custGeom>
                  <a:avLst/>
                  <a:gdLst/>
                  <a:ahLst/>
                  <a:cxnLst>
                    <a:cxn ang="0">
                      <a:pos x="825" y="0"/>
                    </a:cxn>
                    <a:cxn ang="0">
                      <a:pos x="143" y="29"/>
                    </a:cxn>
                    <a:cxn ang="0">
                      <a:pos x="91" y="42"/>
                    </a:cxn>
                    <a:cxn ang="0">
                      <a:pos x="62" y="42"/>
                    </a:cxn>
                    <a:cxn ang="0">
                      <a:pos x="22" y="77"/>
                    </a:cxn>
                    <a:cxn ang="0">
                      <a:pos x="0" y="105"/>
                    </a:cxn>
                    <a:cxn ang="0">
                      <a:pos x="59" y="115"/>
                    </a:cxn>
                    <a:cxn ang="0">
                      <a:pos x="97" y="96"/>
                    </a:cxn>
                    <a:cxn ang="0">
                      <a:pos x="108" y="84"/>
                    </a:cxn>
                    <a:cxn ang="0">
                      <a:pos x="167" y="52"/>
                    </a:cxn>
                    <a:cxn ang="0">
                      <a:pos x="215" y="46"/>
                    </a:cxn>
                    <a:cxn ang="0">
                      <a:pos x="237" y="94"/>
                    </a:cxn>
                    <a:cxn ang="0">
                      <a:pos x="188" y="109"/>
                    </a:cxn>
                    <a:cxn ang="0">
                      <a:pos x="231" y="113"/>
                    </a:cxn>
                    <a:cxn ang="0">
                      <a:pos x="250" y="90"/>
                    </a:cxn>
                    <a:cxn ang="0">
                      <a:pos x="266" y="92"/>
                    </a:cxn>
                    <a:cxn ang="0">
                      <a:pos x="253" y="54"/>
                    </a:cxn>
                    <a:cxn ang="0">
                      <a:pos x="266" y="44"/>
                    </a:cxn>
                    <a:cxn ang="0">
                      <a:pos x="277" y="88"/>
                    </a:cxn>
                    <a:cxn ang="0">
                      <a:pos x="266" y="113"/>
                    </a:cxn>
                    <a:cxn ang="0">
                      <a:pos x="296" y="130"/>
                    </a:cxn>
                    <a:cxn ang="0">
                      <a:pos x="299" y="92"/>
                    </a:cxn>
                    <a:cxn ang="0">
                      <a:pos x="331" y="103"/>
                    </a:cxn>
                    <a:cxn ang="0">
                      <a:pos x="382" y="73"/>
                    </a:cxn>
                    <a:cxn ang="0">
                      <a:pos x="409" y="50"/>
                    </a:cxn>
                    <a:cxn ang="0">
                      <a:pos x="439" y="56"/>
                    </a:cxn>
                    <a:cxn ang="0">
                      <a:pos x="455" y="50"/>
                    </a:cxn>
                    <a:cxn ang="0">
                      <a:pos x="431" y="44"/>
                    </a:cxn>
                    <a:cxn ang="0">
                      <a:pos x="474" y="35"/>
                    </a:cxn>
                    <a:cxn ang="0">
                      <a:pos x="544" y="54"/>
                    </a:cxn>
                    <a:cxn ang="0">
                      <a:pos x="581" y="42"/>
                    </a:cxn>
                    <a:cxn ang="0">
                      <a:pos x="584" y="63"/>
                    </a:cxn>
                    <a:cxn ang="0">
                      <a:pos x="568" y="101"/>
                    </a:cxn>
                    <a:cxn ang="0">
                      <a:pos x="611" y="88"/>
                    </a:cxn>
                    <a:cxn ang="0">
                      <a:pos x="624" y="80"/>
                    </a:cxn>
                    <a:cxn ang="0">
                      <a:pos x="648" y="61"/>
                    </a:cxn>
                    <a:cxn ang="0">
                      <a:pos x="794" y="84"/>
                    </a:cxn>
                  </a:cxnLst>
                  <a:rect l="0" t="0" r="r" b="b"/>
                  <a:pathLst>
                    <a:path w="931" h="149">
                      <a:moveTo>
                        <a:pt x="794" y="84"/>
                      </a:moveTo>
                      <a:cubicBezTo>
                        <a:pt x="813" y="72"/>
                        <a:pt x="931" y="14"/>
                        <a:pt x="825" y="0"/>
                      </a:cubicBezTo>
                      <a:lnTo>
                        <a:pt x="159" y="0"/>
                      </a:lnTo>
                      <a:cubicBezTo>
                        <a:pt x="149" y="12"/>
                        <a:pt x="162" y="18"/>
                        <a:pt x="143" y="29"/>
                      </a:cubicBezTo>
                      <a:cubicBezTo>
                        <a:pt x="130" y="44"/>
                        <a:pt x="133" y="39"/>
                        <a:pt x="116" y="48"/>
                      </a:cubicBezTo>
                      <a:cubicBezTo>
                        <a:pt x="108" y="46"/>
                        <a:pt x="100" y="44"/>
                        <a:pt x="91" y="42"/>
                      </a:cubicBezTo>
                      <a:cubicBezTo>
                        <a:pt x="89" y="41"/>
                        <a:pt x="83" y="40"/>
                        <a:pt x="83" y="40"/>
                      </a:cubicBezTo>
                      <a:cubicBezTo>
                        <a:pt x="76" y="40"/>
                        <a:pt x="68" y="39"/>
                        <a:pt x="62" y="42"/>
                      </a:cubicBezTo>
                      <a:cubicBezTo>
                        <a:pt x="54" y="45"/>
                        <a:pt x="46" y="61"/>
                        <a:pt x="38" y="67"/>
                      </a:cubicBezTo>
                      <a:cubicBezTo>
                        <a:pt x="32" y="71"/>
                        <a:pt x="27" y="74"/>
                        <a:pt x="22" y="77"/>
                      </a:cubicBezTo>
                      <a:cubicBezTo>
                        <a:pt x="16" y="81"/>
                        <a:pt x="5" y="86"/>
                        <a:pt x="5" y="86"/>
                      </a:cubicBezTo>
                      <a:cubicBezTo>
                        <a:pt x="9" y="95"/>
                        <a:pt x="7" y="97"/>
                        <a:pt x="0" y="105"/>
                      </a:cubicBezTo>
                      <a:cubicBezTo>
                        <a:pt x="17" y="107"/>
                        <a:pt x="22" y="107"/>
                        <a:pt x="16" y="120"/>
                      </a:cubicBezTo>
                      <a:cubicBezTo>
                        <a:pt x="27" y="122"/>
                        <a:pt x="48" y="116"/>
                        <a:pt x="59" y="115"/>
                      </a:cubicBezTo>
                      <a:cubicBezTo>
                        <a:pt x="71" y="112"/>
                        <a:pt x="73" y="117"/>
                        <a:pt x="83" y="111"/>
                      </a:cubicBezTo>
                      <a:cubicBezTo>
                        <a:pt x="89" y="96"/>
                        <a:pt x="83" y="100"/>
                        <a:pt x="97" y="96"/>
                      </a:cubicBezTo>
                      <a:cubicBezTo>
                        <a:pt x="100" y="94"/>
                        <a:pt x="103" y="93"/>
                        <a:pt x="105" y="90"/>
                      </a:cubicBezTo>
                      <a:cubicBezTo>
                        <a:pt x="106" y="88"/>
                        <a:pt x="106" y="85"/>
                        <a:pt x="108" y="84"/>
                      </a:cubicBezTo>
                      <a:cubicBezTo>
                        <a:pt x="112" y="80"/>
                        <a:pt x="140" y="69"/>
                        <a:pt x="148" y="67"/>
                      </a:cubicBezTo>
                      <a:cubicBezTo>
                        <a:pt x="160" y="52"/>
                        <a:pt x="153" y="56"/>
                        <a:pt x="167" y="52"/>
                      </a:cubicBezTo>
                      <a:cubicBezTo>
                        <a:pt x="178" y="55"/>
                        <a:pt x="179" y="62"/>
                        <a:pt x="191" y="58"/>
                      </a:cubicBezTo>
                      <a:cubicBezTo>
                        <a:pt x="199" y="52"/>
                        <a:pt x="206" y="51"/>
                        <a:pt x="215" y="46"/>
                      </a:cubicBezTo>
                      <a:cubicBezTo>
                        <a:pt x="226" y="58"/>
                        <a:pt x="217" y="46"/>
                        <a:pt x="223" y="69"/>
                      </a:cubicBezTo>
                      <a:cubicBezTo>
                        <a:pt x="226" y="79"/>
                        <a:pt x="233" y="85"/>
                        <a:pt x="237" y="94"/>
                      </a:cubicBezTo>
                      <a:cubicBezTo>
                        <a:pt x="227" y="100"/>
                        <a:pt x="229" y="104"/>
                        <a:pt x="218" y="107"/>
                      </a:cubicBezTo>
                      <a:cubicBezTo>
                        <a:pt x="207" y="120"/>
                        <a:pt x="203" y="113"/>
                        <a:pt x="188" y="109"/>
                      </a:cubicBezTo>
                      <a:cubicBezTo>
                        <a:pt x="191" y="117"/>
                        <a:pt x="200" y="127"/>
                        <a:pt x="210" y="132"/>
                      </a:cubicBezTo>
                      <a:cubicBezTo>
                        <a:pt x="218" y="114"/>
                        <a:pt x="211" y="122"/>
                        <a:pt x="231" y="113"/>
                      </a:cubicBezTo>
                      <a:cubicBezTo>
                        <a:pt x="237" y="111"/>
                        <a:pt x="248" y="105"/>
                        <a:pt x="248" y="105"/>
                      </a:cubicBezTo>
                      <a:cubicBezTo>
                        <a:pt x="248" y="100"/>
                        <a:pt x="246" y="94"/>
                        <a:pt x="250" y="90"/>
                      </a:cubicBezTo>
                      <a:cubicBezTo>
                        <a:pt x="253" y="88"/>
                        <a:pt x="254" y="96"/>
                        <a:pt x="258" y="96"/>
                      </a:cubicBezTo>
                      <a:cubicBezTo>
                        <a:pt x="262" y="97"/>
                        <a:pt x="264" y="94"/>
                        <a:pt x="266" y="92"/>
                      </a:cubicBezTo>
                      <a:cubicBezTo>
                        <a:pt x="262" y="82"/>
                        <a:pt x="252" y="77"/>
                        <a:pt x="248" y="67"/>
                      </a:cubicBezTo>
                      <a:cubicBezTo>
                        <a:pt x="250" y="63"/>
                        <a:pt x="255" y="58"/>
                        <a:pt x="253" y="54"/>
                      </a:cubicBezTo>
                      <a:cubicBezTo>
                        <a:pt x="251" y="50"/>
                        <a:pt x="248" y="42"/>
                        <a:pt x="248" y="42"/>
                      </a:cubicBezTo>
                      <a:cubicBezTo>
                        <a:pt x="256" y="32"/>
                        <a:pt x="259" y="35"/>
                        <a:pt x="266" y="44"/>
                      </a:cubicBezTo>
                      <a:cubicBezTo>
                        <a:pt x="270" y="56"/>
                        <a:pt x="276" y="61"/>
                        <a:pt x="285" y="71"/>
                      </a:cubicBezTo>
                      <a:cubicBezTo>
                        <a:pt x="281" y="81"/>
                        <a:pt x="289" y="82"/>
                        <a:pt x="277" y="88"/>
                      </a:cubicBezTo>
                      <a:cubicBezTo>
                        <a:pt x="262" y="106"/>
                        <a:pt x="278" y="83"/>
                        <a:pt x="274" y="101"/>
                      </a:cubicBezTo>
                      <a:cubicBezTo>
                        <a:pt x="274" y="105"/>
                        <a:pt x="268" y="109"/>
                        <a:pt x="266" y="113"/>
                      </a:cubicBezTo>
                      <a:cubicBezTo>
                        <a:pt x="270" y="122"/>
                        <a:pt x="268" y="125"/>
                        <a:pt x="261" y="132"/>
                      </a:cubicBezTo>
                      <a:cubicBezTo>
                        <a:pt x="268" y="149"/>
                        <a:pt x="282" y="134"/>
                        <a:pt x="296" y="130"/>
                      </a:cubicBezTo>
                      <a:cubicBezTo>
                        <a:pt x="299" y="122"/>
                        <a:pt x="295" y="119"/>
                        <a:pt x="299" y="111"/>
                      </a:cubicBezTo>
                      <a:cubicBezTo>
                        <a:pt x="296" y="105"/>
                        <a:pt x="288" y="97"/>
                        <a:pt x="299" y="92"/>
                      </a:cubicBezTo>
                      <a:cubicBezTo>
                        <a:pt x="303" y="90"/>
                        <a:pt x="315" y="88"/>
                        <a:pt x="315" y="88"/>
                      </a:cubicBezTo>
                      <a:cubicBezTo>
                        <a:pt x="326" y="91"/>
                        <a:pt x="325" y="95"/>
                        <a:pt x="331" y="103"/>
                      </a:cubicBezTo>
                      <a:cubicBezTo>
                        <a:pt x="339" y="84"/>
                        <a:pt x="331" y="90"/>
                        <a:pt x="361" y="92"/>
                      </a:cubicBezTo>
                      <a:cubicBezTo>
                        <a:pt x="355" y="76"/>
                        <a:pt x="365" y="76"/>
                        <a:pt x="382" y="73"/>
                      </a:cubicBezTo>
                      <a:cubicBezTo>
                        <a:pt x="383" y="71"/>
                        <a:pt x="387" y="57"/>
                        <a:pt x="393" y="54"/>
                      </a:cubicBezTo>
                      <a:cubicBezTo>
                        <a:pt x="398" y="52"/>
                        <a:pt x="409" y="50"/>
                        <a:pt x="409" y="50"/>
                      </a:cubicBezTo>
                      <a:cubicBezTo>
                        <a:pt x="430" y="54"/>
                        <a:pt x="413" y="58"/>
                        <a:pt x="431" y="63"/>
                      </a:cubicBezTo>
                      <a:cubicBezTo>
                        <a:pt x="433" y="61"/>
                        <a:pt x="435" y="57"/>
                        <a:pt x="439" y="56"/>
                      </a:cubicBezTo>
                      <a:cubicBezTo>
                        <a:pt x="445" y="55"/>
                        <a:pt x="452" y="61"/>
                        <a:pt x="457" y="58"/>
                      </a:cubicBezTo>
                      <a:cubicBezTo>
                        <a:pt x="461" y="57"/>
                        <a:pt x="457" y="52"/>
                        <a:pt x="455" y="50"/>
                      </a:cubicBezTo>
                      <a:cubicBezTo>
                        <a:pt x="451" y="47"/>
                        <a:pt x="444" y="47"/>
                        <a:pt x="439" y="46"/>
                      </a:cubicBezTo>
                      <a:cubicBezTo>
                        <a:pt x="436" y="45"/>
                        <a:pt x="431" y="44"/>
                        <a:pt x="431" y="44"/>
                      </a:cubicBezTo>
                      <a:cubicBezTo>
                        <a:pt x="440" y="38"/>
                        <a:pt x="443" y="36"/>
                        <a:pt x="455" y="40"/>
                      </a:cubicBezTo>
                      <a:cubicBezTo>
                        <a:pt x="461" y="38"/>
                        <a:pt x="467" y="35"/>
                        <a:pt x="474" y="35"/>
                      </a:cubicBezTo>
                      <a:cubicBezTo>
                        <a:pt x="483" y="36"/>
                        <a:pt x="511" y="43"/>
                        <a:pt x="519" y="46"/>
                      </a:cubicBezTo>
                      <a:cubicBezTo>
                        <a:pt x="527" y="49"/>
                        <a:pt x="544" y="54"/>
                        <a:pt x="544" y="54"/>
                      </a:cubicBezTo>
                      <a:cubicBezTo>
                        <a:pt x="548" y="54"/>
                        <a:pt x="560" y="52"/>
                        <a:pt x="565" y="50"/>
                      </a:cubicBezTo>
                      <a:cubicBezTo>
                        <a:pt x="570" y="47"/>
                        <a:pt x="581" y="42"/>
                        <a:pt x="581" y="42"/>
                      </a:cubicBezTo>
                      <a:cubicBezTo>
                        <a:pt x="585" y="42"/>
                        <a:pt x="598" y="44"/>
                        <a:pt x="600" y="48"/>
                      </a:cubicBezTo>
                      <a:cubicBezTo>
                        <a:pt x="603" y="55"/>
                        <a:pt x="589" y="61"/>
                        <a:pt x="584" y="63"/>
                      </a:cubicBezTo>
                      <a:cubicBezTo>
                        <a:pt x="576" y="69"/>
                        <a:pt x="568" y="69"/>
                        <a:pt x="565" y="77"/>
                      </a:cubicBezTo>
                      <a:cubicBezTo>
                        <a:pt x="568" y="86"/>
                        <a:pt x="564" y="92"/>
                        <a:pt x="568" y="101"/>
                      </a:cubicBezTo>
                      <a:cubicBezTo>
                        <a:pt x="574" y="93"/>
                        <a:pt x="577" y="91"/>
                        <a:pt x="589" y="94"/>
                      </a:cubicBezTo>
                      <a:cubicBezTo>
                        <a:pt x="595" y="108"/>
                        <a:pt x="602" y="93"/>
                        <a:pt x="611" y="88"/>
                      </a:cubicBezTo>
                      <a:cubicBezTo>
                        <a:pt x="613" y="86"/>
                        <a:pt x="613" y="83"/>
                        <a:pt x="616" y="82"/>
                      </a:cubicBezTo>
                      <a:cubicBezTo>
                        <a:pt x="618" y="80"/>
                        <a:pt x="622" y="81"/>
                        <a:pt x="624" y="80"/>
                      </a:cubicBezTo>
                      <a:cubicBezTo>
                        <a:pt x="626" y="78"/>
                        <a:pt x="626" y="75"/>
                        <a:pt x="627" y="73"/>
                      </a:cubicBezTo>
                      <a:cubicBezTo>
                        <a:pt x="632" y="65"/>
                        <a:pt x="638" y="63"/>
                        <a:pt x="648" y="61"/>
                      </a:cubicBezTo>
                      <a:cubicBezTo>
                        <a:pt x="664" y="62"/>
                        <a:pt x="684" y="69"/>
                        <a:pt x="700" y="69"/>
                      </a:cubicBezTo>
                      <a:lnTo>
                        <a:pt x="794" y="84"/>
                      </a:ln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9" name="Freeform 61"/>
                <p:cNvSpPr>
                  <a:spLocks/>
                </p:cNvSpPr>
                <p:nvPr userDrawn="1"/>
              </p:nvSpPr>
              <p:spPr bwMode="ltGray">
                <a:xfrm>
                  <a:off x="971" y="91"/>
                  <a:ext cx="30" cy="25"/>
                </a:xfrm>
                <a:custGeom>
                  <a:avLst/>
                  <a:gdLst/>
                  <a:ahLst/>
                  <a:cxnLst>
                    <a:cxn ang="0">
                      <a:pos x="3" y="28"/>
                    </a:cxn>
                    <a:cxn ang="0">
                      <a:pos x="31" y="0"/>
                    </a:cxn>
                    <a:cxn ang="0">
                      <a:pos x="19" y="24"/>
                    </a:cxn>
                    <a:cxn ang="0">
                      <a:pos x="3" y="28"/>
                    </a:cxn>
                  </a:cxnLst>
                  <a:rect l="0" t="0" r="r" b="b"/>
                  <a:pathLst>
                    <a:path w="31" h="30">
                      <a:moveTo>
                        <a:pt x="3" y="28"/>
                      </a:moveTo>
                      <a:cubicBezTo>
                        <a:pt x="8" y="8"/>
                        <a:pt x="12" y="6"/>
                        <a:pt x="31" y="0"/>
                      </a:cubicBezTo>
                      <a:cubicBezTo>
                        <a:pt x="29" y="5"/>
                        <a:pt x="25" y="22"/>
                        <a:pt x="19" y="24"/>
                      </a:cubicBezTo>
                      <a:cubicBezTo>
                        <a:pt x="0" y="30"/>
                        <a:pt x="3" y="9"/>
                        <a:pt x="3" y="2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90" name="Freeform 62"/>
                <p:cNvSpPr>
                  <a:spLocks/>
                </p:cNvSpPr>
                <p:nvPr userDrawn="1"/>
              </p:nvSpPr>
              <p:spPr bwMode="ltGray">
                <a:xfrm>
                  <a:off x="935" y="125"/>
                  <a:ext cx="45" cy="27"/>
                </a:xfrm>
                <a:custGeom>
                  <a:avLst/>
                  <a:gdLst/>
                  <a:ahLst/>
                  <a:cxnLst>
                    <a:cxn ang="0">
                      <a:pos x="6" y="32"/>
                    </a:cxn>
                    <a:cxn ang="0">
                      <a:pos x="22" y="0"/>
                    </a:cxn>
                    <a:cxn ang="0">
                      <a:pos x="38" y="4"/>
                    </a:cxn>
                    <a:cxn ang="0">
                      <a:pos x="6" y="32"/>
                    </a:cxn>
                  </a:cxnLst>
                  <a:rect l="0" t="0" r="r" b="b"/>
                  <a:pathLst>
                    <a:path w="44" h="32">
                      <a:moveTo>
                        <a:pt x="6" y="32"/>
                      </a:moveTo>
                      <a:cubicBezTo>
                        <a:pt x="0" y="14"/>
                        <a:pt x="7" y="10"/>
                        <a:pt x="22" y="0"/>
                      </a:cubicBezTo>
                      <a:cubicBezTo>
                        <a:pt x="27" y="1"/>
                        <a:pt x="35" y="0"/>
                        <a:pt x="38" y="4"/>
                      </a:cubicBezTo>
                      <a:cubicBezTo>
                        <a:pt x="44" y="13"/>
                        <a:pt x="16" y="32"/>
                        <a:pt x="6" y="3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91" name="Freeform 63"/>
                <p:cNvSpPr>
                  <a:spLocks/>
                </p:cNvSpPr>
                <p:nvPr userDrawn="1"/>
              </p:nvSpPr>
              <p:spPr bwMode="ltGray">
                <a:xfrm>
                  <a:off x="1081" y="226"/>
                  <a:ext cx="75" cy="14"/>
                </a:xfrm>
                <a:custGeom>
                  <a:avLst/>
                  <a:gdLst/>
                  <a:ahLst/>
                  <a:cxnLst>
                    <a:cxn ang="0">
                      <a:pos x="37" y="18"/>
                    </a:cxn>
                    <a:cxn ang="0">
                      <a:pos x="25" y="2"/>
                    </a:cxn>
                    <a:cxn ang="0">
                      <a:pos x="37" y="18"/>
                    </a:cxn>
                  </a:cxnLst>
                  <a:rect l="0" t="0" r="r" b="b"/>
                  <a:pathLst>
                    <a:path w="76" h="18">
                      <a:moveTo>
                        <a:pt x="37" y="18"/>
                      </a:moveTo>
                      <a:cubicBezTo>
                        <a:pt x="25" y="14"/>
                        <a:pt x="0" y="10"/>
                        <a:pt x="25" y="2"/>
                      </a:cubicBezTo>
                      <a:cubicBezTo>
                        <a:pt x="76" y="9"/>
                        <a:pt x="46" y="0"/>
                        <a:pt x="37" y="18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92" name="Freeform 64"/>
                <p:cNvSpPr>
                  <a:spLocks/>
                </p:cNvSpPr>
                <p:nvPr userDrawn="1"/>
              </p:nvSpPr>
              <p:spPr bwMode="ltGray">
                <a:xfrm>
                  <a:off x="1210" y="223"/>
                  <a:ext cx="42" cy="37"/>
                </a:xfrm>
                <a:custGeom>
                  <a:avLst/>
                  <a:gdLst/>
                  <a:ahLst/>
                  <a:cxnLst>
                    <a:cxn ang="0">
                      <a:pos x="0" y="21"/>
                    </a:cxn>
                    <a:cxn ang="0">
                      <a:pos x="12" y="9"/>
                    </a:cxn>
                    <a:cxn ang="0">
                      <a:pos x="0" y="21"/>
                    </a:cxn>
                  </a:cxnLst>
                  <a:rect l="0" t="0" r="r" b="b"/>
                  <a:pathLst>
                    <a:path w="42" h="44">
                      <a:moveTo>
                        <a:pt x="0" y="21"/>
                      </a:moveTo>
                      <a:cubicBezTo>
                        <a:pt x="4" y="17"/>
                        <a:pt x="7" y="11"/>
                        <a:pt x="12" y="9"/>
                      </a:cubicBezTo>
                      <a:cubicBezTo>
                        <a:pt x="42" y="0"/>
                        <a:pt x="23" y="44"/>
                        <a:pt x="0" y="21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93" name="Freeform 65"/>
                <p:cNvSpPr>
                  <a:spLocks/>
                </p:cNvSpPr>
                <p:nvPr userDrawn="1"/>
              </p:nvSpPr>
              <p:spPr bwMode="ltGray">
                <a:xfrm>
                  <a:off x="865" y="123"/>
                  <a:ext cx="33" cy="24"/>
                </a:xfrm>
                <a:custGeom>
                  <a:avLst/>
                  <a:gdLst/>
                  <a:ahLst/>
                  <a:cxnLst>
                    <a:cxn ang="0">
                      <a:pos x="7" y="22"/>
                    </a:cxn>
                    <a:cxn ang="0">
                      <a:pos x="31" y="10"/>
                    </a:cxn>
                    <a:cxn ang="0">
                      <a:pos x="7" y="22"/>
                    </a:cxn>
                  </a:cxnLst>
                  <a:rect l="0" t="0" r="r" b="b"/>
                  <a:pathLst>
                    <a:path w="31" h="30">
                      <a:moveTo>
                        <a:pt x="7" y="22"/>
                      </a:moveTo>
                      <a:cubicBezTo>
                        <a:pt x="0" y="0"/>
                        <a:pt x="15" y="6"/>
                        <a:pt x="31" y="10"/>
                      </a:cubicBezTo>
                      <a:cubicBezTo>
                        <a:pt x="14" y="16"/>
                        <a:pt x="15" y="30"/>
                        <a:pt x="7" y="22"/>
                      </a:cubicBezTo>
                      <a:close/>
                    </a:path>
                  </a:pathLst>
                </a:custGeom>
                <a:solidFill>
                  <a:schemeClr val="folHlink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0" name="Group 159"/>
              <p:cNvGrpSpPr>
                <a:grpSpLocks/>
              </p:cNvGrpSpPr>
              <p:nvPr userDrawn="1"/>
            </p:nvGrpSpPr>
            <p:grpSpPr bwMode="auto">
              <a:xfrm>
                <a:off x="7" y="-154"/>
                <a:ext cx="5739" cy="418"/>
                <a:chOff x="1056" y="111"/>
                <a:chExt cx="2448" cy="418"/>
              </a:xfrm>
            </p:grpSpPr>
            <p:sp>
              <p:nvSpPr>
                <p:cNvPr id="27" name="Line 110"/>
                <p:cNvSpPr>
                  <a:spLocks noChangeShapeType="1"/>
                </p:cNvSpPr>
                <p:nvPr/>
              </p:nvSpPr>
              <p:spPr bwMode="white">
                <a:xfrm>
                  <a:off x="1056" y="332"/>
                  <a:ext cx="2448" cy="0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8" name="Line 112"/>
                <p:cNvSpPr>
                  <a:spLocks noChangeShapeType="1"/>
                </p:cNvSpPr>
                <p:nvPr/>
              </p:nvSpPr>
              <p:spPr bwMode="white">
                <a:xfrm>
                  <a:off x="1254" y="111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9" name="Line 113"/>
                <p:cNvSpPr>
                  <a:spLocks noChangeShapeType="1"/>
                </p:cNvSpPr>
                <p:nvPr/>
              </p:nvSpPr>
              <p:spPr bwMode="white">
                <a:xfrm>
                  <a:off x="1482" y="111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30" name="Line 114"/>
                <p:cNvSpPr>
                  <a:spLocks noChangeShapeType="1"/>
                </p:cNvSpPr>
                <p:nvPr/>
              </p:nvSpPr>
              <p:spPr bwMode="white">
                <a:xfrm>
                  <a:off x="1710" y="111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31" name="Line 115"/>
                <p:cNvSpPr>
                  <a:spLocks noChangeShapeType="1"/>
                </p:cNvSpPr>
                <p:nvPr/>
              </p:nvSpPr>
              <p:spPr bwMode="white">
                <a:xfrm>
                  <a:off x="1938" y="111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32" name="Line 116"/>
                <p:cNvSpPr>
                  <a:spLocks noChangeShapeType="1"/>
                </p:cNvSpPr>
                <p:nvPr/>
              </p:nvSpPr>
              <p:spPr bwMode="white">
                <a:xfrm>
                  <a:off x="2166" y="111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33" name="Line 117"/>
                <p:cNvSpPr>
                  <a:spLocks noChangeShapeType="1"/>
                </p:cNvSpPr>
                <p:nvPr/>
              </p:nvSpPr>
              <p:spPr bwMode="white">
                <a:xfrm>
                  <a:off x="2394" y="111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34" name="Line 118"/>
                <p:cNvSpPr>
                  <a:spLocks noChangeShapeType="1"/>
                </p:cNvSpPr>
                <p:nvPr/>
              </p:nvSpPr>
              <p:spPr bwMode="white">
                <a:xfrm>
                  <a:off x="2622" y="111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35" name="Line 119"/>
                <p:cNvSpPr>
                  <a:spLocks noChangeShapeType="1"/>
                </p:cNvSpPr>
                <p:nvPr/>
              </p:nvSpPr>
              <p:spPr bwMode="white">
                <a:xfrm>
                  <a:off x="2850" y="111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36" name="Line 120"/>
                <p:cNvSpPr>
                  <a:spLocks noChangeShapeType="1"/>
                </p:cNvSpPr>
                <p:nvPr/>
              </p:nvSpPr>
              <p:spPr bwMode="white">
                <a:xfrm>
                  <a:off x="3078" y="111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37" name="Line 121"/>
                <p:cNvSpPr>
                  <a:spLocks noChangeShapeType="1"/>
                </p:cNvSpPr>
                <p:nvPr/>
              </p:nvSpPr>
              <p:spPr bwMode="white">
                <a:xfrm>
                  <a:off x="3306" y="111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1" name="Group 160"/>
              <p:cNvGrpSpPr>
                <a:grpSpLocks/>
              </p:cNvGrpSpPr>
              <p:nvPr userDrawn="1"/>
            </p:nvGrpSpPr>
            <p:grpSpPr bwMode="auto">
              <a:xfrm>
                <a:off x="-1261" y="-1"/>
                <a:ext cx="2098" cy="1030"/>
                <a:chOff x="1208" y="109"/>
                <a:chExt cx="2098" cy="423"/>
              </a:xfrm>
            </p:grpSpPr>
            <p:sp>
              <p:nvSpPr>
                <p:cNvPr id="12" name="Line 132"/>
                <p:cNvSpPr>
                  <a:spLocks noChangeShapeType="1"/>
                </p:cNvSpPr>
                <p:nvPr/>
              </p:nvSpPr>
              <p:spPr bwMode="ltGray">
                <a:xfrm>
                  <a:off x="2850" y="110"/>
                  <a:ext cx="0" cy="142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3" name="Line 133"/>
                <p:cNvSpPr>
                  <a:spLocks noChangeShapeType="1"/>
                </p:cNvSpPr>
                <p:nvPr/>
              </p:nvSpPr>
              <p:spPr bwMode="ltGray">
                <a:xfrm>
                  <a:off x="2972" y="332"/>
                  <a:ext cx="70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4" name="Line 134"/>
                <p:cNvSpPr>
                  <a:spLocks noChangeShapeType="1"/>
                </p:cNvSpPr>
                <p:nvPr/>
              </p:nvSpPr>
              <p:spPr bwMode="ltGray">
                <a:xfrm>
                  <a:off x="3078" y="350"/>
                  <a:ext cx="0" cy="28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" name="Line 135"/>
                <p:cNvSpPr>
                  <a:spLocks noChangeShapeType="1"/>
                </p:cNvSpPr>
                <p:nvPr/>
              </p:nvSpPr>
              <p:spPr bwMode="ltGray">
                <a:xfrm>
                  <a:off x="3306" y="450"/>
                  <a:ext cx="0" cy="79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" name="Line 145"/>
                <p:cNvSpPr>
                  <a:spLocks noChangeShapeType="1"/>
                </p:cNvSpPr>
                <p:nvPr/>
              </p:nvSpPr>
              <p:spPr bwMode="ltGray">
                <a:xfrm>
                  <a:off x="2166" y="114"/>
                  <a:ext cx="0" cy="62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" name="Line 146"/>
                <p:cNvSpPr>
                  <a:spLocks noChangeShapeType="1"/>
                </p:cNvSpPr>
                <p:nvPr/>
              </p:nvSpPr>
              <p:spPr bwMode="ltGray">
                <a:xfrm>
                  <a:off x="1938" y="111"/>
                  <a:ext cx="0" cy="337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8" name="Line 147"/>
                <p:cNvSpPr>
                  <a:spLocks noChangeShapeType="1"/>
                </p:cNvSpPr>
                <p:nvPr/>
              </p:nvSpPr>
              <p:spPr bwMode="ltGray">
                <a:xfrm flipH="1">
                  <a:off x="1912" y="332"/>
                  <a:ext cx="68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" name="Line 148"/>
                <p:cNvSpPr>
                  <a:spLocks noChangeShapeType="1"/>
                </p:cNvSpPr>
                <p:nvPr/>
              </p:nvSpPr>
              <p:spPr bwMode="ltGray">
                <a:xfrm>
                  <a:off x="1778" y="332"/>
                  <a:ext cx="60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" name="Line 149"/>
                <p:cNvSpPr>
                  <a:spLocks noChangeShapeType="1"/>
                </p:cNvSpPr>
                <p:nvPr/>
              </p:nvSpPr>
              <p:spPr bwMode="ltGray">
                <a:xfrm flipH="1">
                  <a:off x="1578" y="332"/>
                  <a:ext cx="82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" name="Line 150"/>
                <p:cNvSpPr>
                  <a:spLocks noChangeShapeType="1"/>
                </p:cNvSpPr>
                <p:nvPr/>
              </p:nvSpPr>
              <p:spPr bwMode="ltGray">
                <a:xfrm>
                  <a:off x="1208" y="332"/>
                  <a:ext cx="348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" name="Line 151"/>
                <p:cNvSpPr>
                  <a:spLocks noChangeShapeType="1"/>
                </p:cNvSpPr>
                <p:nvPr/>
              </p:nvSpPr>
              <p:spPr bwMode="ltGray">
                <a:xfrm>
                  <a:off x="1480" y="234"/>
                  <a:ext cx="0" cy="298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" name="Line 152"/>
                <p:cNvSpPr>
                  <a:spLocks noChangeShapeType="1"/>
                </p:cNvSpPr>
                <p:nvPr/>
              </p:nvSpPr>
              <p:spPr bwMode="ltGray">
                <a:xfrm>
                  <a:off x="1254" y="252"/>
                  <a:ext cx="0" cy="156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" name="Line 153"/>
                <p:cNvSpPr>
                  <a:spLocks noChangeShapeType="1"/>
                </p:cNvSpPr>
                <p:nvPr/>
              </p:nvSpPr>
              <p:spPr bwMode="ltGray">
                <a:xfrm flipH="1" flipV="1">
                  <a:off x="1482" y="109"/>
                  <a:ext cx="0" cy="27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5" name="Line 154"/>
                <p:cNvSpPr>
                  <a:spLocks noChangeShapeType="1"/>
                </p:cNvSpPr>
                <p:nvPr/>
              </p:nvSpPr>
              <p:spPr bwMode="ltGray">
                <a:xfrm>
                  <a:off x="1710" y="180"/>
                  <a:ext cx="0" cy="96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6" name="Line 155"/>
                <p:cNvSpPr>
                  <a:spLocks noChangeShapeType="1"/>
                </p:cNvSpPr>
                <p:nvPr/>
              </p:nvSpPr>
              <p:spPr bwMode="ltGray">
                <a:xfrm flipV="1">
                  <a:off x="1710" y="111"/>
                  <a:ext cx="0" cy="22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  <p:pic>
          <p:nvPicPr>
            <p:cNvPr id="7" name="Picture 158" descr="earth"/>
            <p:cNvPicPr>
              <a:picLocks noChangeAspect="1" noChangeArrowheads="1"/>
            </p:cNvPicPr>
            <p:nvPr userDrawn="1"/>
          </p:nvPicPr>
          <p:blipFill>
            <a:blip r:embed="rId2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gray">
            <a:xfrm>
              <a:off x="336" y="1566"/>
              <a:ext cx="690" cy="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60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28800" y="1828800"/>
            <a:ext cx="6934200" cy="2362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4572000"/>
            <a:ext cx="6934200" cy="12954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533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2004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0CB87-FCBD-46B6-A780-49C7F72FC7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4FC2E-2446-4ADB-8CAD-0B92D6BD4A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F27F26-8266-41D2-8408-95C43AC67E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47888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47888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AC0AAD-ADCC-4F9D-9742-E6BF67283E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C0455B-1AD4-4B5E-8C28-89B87D453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4CD906-8E54-48D4-A4D5-F3B8777DFD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9A75-01D4-4AAF-90D6-B93F6C32E4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D4EF3-C6BC-495B-86A4-7F9177A9C5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B4883-43B3-491F-BCD3-B87D108B3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10F10-C625-4FF2-AB3F-582C5770BC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05563" y="930275"/>
            <a:ext cx="2052637" cy="53324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063" y="930275"/>
            <a:ext cx="6007100" cy="53324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31ED4-7F95-469C-BB53-0E060E8753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063" y="930275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2147888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2147888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685800" y="4281488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0311A-41F1-4575-8596-8267D4413C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063" y="930275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147888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2147888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281488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BDA7C-1080-4D08-BED8-9D26DE0F0F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46063" y="930275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2147888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2147888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5800" y="4281488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281488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4C336-7C60-4519-B5B0-8D8D57D522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063" y="930275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47888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2147888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281488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48B9A-0218-41B4-A422-F9C9FBE308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6063" y="930275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147888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664A75D-855F-40E9-9DE1-4A394FA7D1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1" name="Group 163"/>
          <p:cNvGrpSpPr>
            <a:grpSpLocks/>
          </p:cNvGrpSpPr>
          <p:nvPr/>
        </p:nvGrpSpPr>
        <p:grpSpPr bwMode="auto">
          <a:xfrm>
            <a:off x="261938" y="87313"/>
            <a:ext cx="8488362" cy="831850"/>
            <a:chOff x="165" y="55"/>
            <a:chExt cx="5347" cy="524"/>
          </a:xfrm>
        </p:grpSpPr>
        <p:grpSp>
          <p:nvGrpSpPr>
            <p:cNvPr id="1032" name="Group 162"/>
            <p:cNvGrpSpPr>
              <a:grpSpLocks/>
            </p:cNvGrpSpPr>
            <p:nvPr userDrawn="1"/>
          </p:nvGrpSpPr>
          <p:grpSpPr bwMode="auto">
            <a:xfrm>
              <a:off x="664" y="104"/>
              <a:ext cx="4848" cy="432"/>
              <a:chOff x="664" y="104"/>
              <a:chExt cx="4848" cy="432"/>
            </a:xfrm>
          </p:grpSpPr>
          <p:sp>
            <p:nvSpPr>
              <p:cNvPr id="22536" name="Freeform 8"/>
              <p:cNvSpPr>
                <a:spLocks/>
              </p:cNvSpPr>
              <p:nvPr/>
            </p:nvSpPr>
            <p:spPr bwMode="ltGray">
              <a:xfrm>
                <a:off x="664" y="104"/>
                <a:ext cx="4848" cy="432"/>
              </a:xfrm>
              <a:custGeom>
                <a:avLst/>
                <a:gdLst/>
                <a:ahLst/>
                <a:cxnLst>
                  <a:cxn ang="0">
                    <a:pos x="4848" y="48"/>
                  </a:cxn>
                  <a:cxn ang="0">
                    <a:pos x="4848" y="432"/>
                  </a:cxn>
                  <a:cxn ang="0">
                    <a:pos x="0" y="432"/>
                  </a:cxn>
                  <a:cxn ang="0">
                    <a:pos x="0" y="0"/>
                  </a:cxn>
                  <a:cxn ang="0">
                    <a:pos x="4848" y="0"/>
                  </a:cxn>
                  <a:cxn ang="0">
                    <a:pos x="4848" y="48"/>
                  </a:cxn>
                </a:cxnLst>
                <a:rect l="0" t="0" r="r" b="b"/>
                <a:pathLst>
                  <a:path w="4848" h="432">
                    <a:moveTo>
                      <a:pt x="4848" y="48"/>
                    </a:moveTo>
                    <a:lnTo>
                      <a:pt x="4848" y="432"/>
                    </a:lnTo>
                    <a:cubicBezTo>
                      <a:pt x="4848" y="432"/>
                      <a:pt x="2424" y="432"/>
                      <a:pt x="0" y="432"/>
                    </a:cubicBezTo>
                    <a:cubicBezTo>
                      <a:pt x="161" y="345"/>
                      <a:pt x="169" y="61"/>
                      <a:pt x="0" y="0"/>
                    </a:cubicBezTo>
                    <a:cubicBezTo>
                      <a:pt x="2424" y="0"/>
                      <a:pt x="4848" y="0"/>
                      <a:pt x="4848" y="0"/>
                    </a:cubicBezTo>
                    <a:lnTo>
                      <a:pt x="4848" y="48"/>
                    </a:lnTo>
                    <a:close/>
                  </a:path>
                </a:pathLst>
              </a:custGeom>
              <a:solidFill>
                <a:schemeClr val="hlink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1035" name="Group 9"/>
              <p:cNvGrpSpPr>
                <a:grpSpLocks/>
              </p:cNvGrpSpPr>
              <p:nvPr/>
            </p:nvGrpSpPr>
            <p:grpSpPr bwMode="auto">
              <a:xfrm>
                <a:off x="1195" y="104"/>
                <a:ext cx="3827" cy="429"/>
                <a:chOff x="1021" y="240"/>
                <a:chExt cx="3827" cy="429"/>
              </a:xfrm>
            </p:grpSpPr>
            <p:grpSp>
              <p:nvGrpSpPr>
                <p:cNvPr id="1084" name="Group 10"/>
                <p:cNvGrpSpPr>
                  <a:grpSpLocks/>
                </p:cNvGrpSpPr>
                <p:nvPr/>
              </p:nvGrpSpPr>
              <p:grpSpPr bwMode="auto">
                <a:xfrm>
                  <a:off x="1021" y="241"/>
                  <a:ext cx="2208" cy="427"/>
                  <a:chOff x="1021" y="241"/>
                  <a:chExt cx="2208" cy="427"/>
                </a:xfrm>
              </p:grpSpPr>
              <p:sp>
                <p:nvSpPr>
                  <p:cNvPr id="22539" name="Freeform 11"/>
                  <p:cNvSpPr>
                    <a:spLocks/>
                  </p:cNvSpPr>
                  <p:nvPr/>
                </p:nvSpPr>
                <p:spPr bwMode="ltGray">
                  <a:xfrm>
                    <a:off x="2257" y="633"/>
                    <a:ext cx="7" cy="8"/>
                  </a:xfrm>
                  <a:custGeom>
                    <a:avLst/>
                    <a:gdLst/>
                    <a:ahLst/>
                    <a:cxnLst>
                      <a:cxn ang="0">
                        <a:pos x="5" y="11"/>
                      </a:cxn>
                      <a:cxn ang="0">
                        <a:pos x="15" y="5"/>
                      </a:cxn>
                      <a:cxn ang="0">
                        <a:pos x="13" y="17"/>
                      </a:cxn>
                      <a:cxn ang="0">
                        <a:pos x="5" y="11"/>
                      </a:cxn>
                    </a:cxnLst>
                    <a:rect l="0" t="0" r="r" b="b"/>
                    <a:pathLst>
                      <a:path w="15" h="23">
                        <a:moveTo>
                          <a:pt x="5" y="11"/>
                        </a:moveTo>
                        <a:cubicBezTo>
                          <a:pt x="2" y="1"/>
                          <a:pt x="7" y="0"/>
                          <a:pt x="15" y="5"/>
                        </a:cubicBezTo>
                        <a:cubicBezTo>
                          <a:pt x="14" y="9"/>
                          <a:pt x="15" y="13"/>
                          <a:pt x="13" y="17"/>
                        </a:cubicBezTo>
                        <a:cubicBezTo>
                          <a:pt x="9" y="23"/>
                          <a:pt x="0" y="16"/>
                          <a:pt x="5" y="11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40" name="Freeform 12"/>
                  <p:cNvSpPr>
                    <a:spLocks/>
                  </p:cNvSpPr>
                  <p:nvPr/>
                </p:nvSpPr>
                <p:spPr bwMode="ltGray">
                  <a:xfrm>
                    <a:off x="2332" y="660"/>
                    <a:ext cx="9" cy="8"/>
                  </a:xfrm>
                  <a:custGeom>
                    <a:avLst/>
                    <a:gdLst/>
                    <a:ahLst/>
                    <a:cxnLst>
                      <a:cxn ang="0">
                        <a:pos x="3" y="13"/>
                      </a:cxn>
                      <a:cxn ang="0">
                        <a:pos x="11" y="3"/>
                      </a:cxn>
                      <a:cxn ang="0">
                        <a:pos x="7" y="19"/>
                      </a:cxn>
                      <a:cxn ang="0">
                        <a:pos x="3" y="13"/>
                      </a:cxn>
                    </a:cxnLst>
                    <a:rect l="0" t="0" r="r" b="b"/>
                    <a:pathLst>
                      <a:path w="20" h="23">
                        <a:moveTo>
                          <a:pt x="3" y="13"/>
                        </a:moveTo>
                        <a:cubicBezTo>
                          <a:pt x="0" y="5"/>
                          <a:pt x="2" y="0"/>
                          <a:pt x="11" y="3"/>
                        </a:cubicBezTo>
                        <a:cubicBezTo>
                          <a:pt x="16" y="10"/>
                          <a:pt x="20" y="23"/>
                          <a:pt x="7" y="19"/>
                        </a:cubicBezTo>
                        <a:cubicBezTo>
                          <a:pt x="6" y="17"/>
                          <a:pt x="3" y="13"/>
                          <a:pt x="3" y="13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41" name="Freeform 13"/>
                  <p:cNvSpPr>
                    <a:spLocks/>
                  </p:cNvSpPr>
                  <p:nvPr/>
                </p:nvSpPr>
                <p:spPr bwMode="ltGray">
                  <a:xfrm>
                    <a:off x="2120" y="616"/>
                    <a:ext cx="13" cy="14"/>
                  </a:xfrm>
                  <a:custGeom>
                    <a:avLst/>
                    <a:gdLst/>
                    <a:ahLst/>
                    <a:cxnLst>
                      <a:cxn ang="0">
                        <a:pos x="16" y="33"/>
                      </a:cxn>
                      <a:cxn ang="0">
                        <a:pos x="8" y="21"/>
                      </a:cxn>
                      <a:cxn ang="0">
                        <a:pos x="0" y="9"/>
                      </a:cxn>
                      <a:cxn ang="0">
                        <a:pos x="16" y="3"/>
                      </a:cxn>
                      <a:cxn ang="0">
                        <a:pos x="30" y="23"/>
                      </a:cxn>
                      <a:cxn ang="0">
                        <a:pos x="28" y="31"/>
                      </a:cxn>
                      <a:cxn ang="0">
                        <a:pos x="16" y="33"/>
                      </a:cxn>
                    </a:cxnLst>
                    <a:rect l="0" t="0" r="r" b="b"/>
                    <a:pathLst>
                      <a:path w="30" h="42">
                        <a:moveTo>
                          <a:pt x="16" y="33"/>
                        </a:moveTo>
                        <a:cubicBezTo>
                          <a:pt x="3" y="20"/>
                          <a:pt x="15" y="34"/>
                          <a:pt x="8" y="21"/>
                        </a:cubicBezTo>
                        <a:cubicBezTo>
                          <a:pt x="6" y="17"/>
                          <a:pt x="0" y="9"/>
                          <a:pt x="0" y="9"/>
                        </a:cubicBezTo>
                        <a:cubicBezTo>
                          <a:pt x="5" y="1"/>
                          <a:pt x="7" y="0"/>
                          <a:pt x="16" y="3"/>
                        </a:cubicBezTo>
                        <a:cubicBezTo>
                          <a:pt x="25" y="16"/>
                          <a:pt x="10" y="16"/>
                          <a:pt x="30" y="23"/>
                        </a:cubicBezTo>
                        <a:cubicBezTo>
                          <a:pt x="29" y="26"/>
                          <a:pt x="30" y="29"/>
                          <a:pt x="28" y="31"/>
                        </a:cubicBezTo>
                        <a:cubicBezTo>
                          <a:pt x="15" y="42"/>
                          <a:pt x="16" y="38"/>
                          <a:pt x="16" y="33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42" name="Freeform 14"/>
                  <p:cNvSpPr>
                    <a:spLocks/>
                  </p:cNvSpPr>
                  <p:nvPr/>
                </p:nvSpPr>
                <p:spPr bwMode="ltGray">
                  <a:xfrm>
                    <a:off x="1967" y="629"/>
                    <a:ext cx="11" cy="5"/>
                  </a:xfrm>
                  <a:custGeom>
                    <a:avLst/>
                    <a:gdLst/>
                    <a:ahLst/>
                    <a:cxnLst>
                      <a:cxn ang="0">
                        <a:pos x="15" y="16"/>
                      </a:cxn>
                      <a:cxn ang="0">
                        <a:pos x="3" y="8"/>
                      </a:cxn>
                      <a:cxn ang="0">
                        <a:pos x="15" y="0"/>
                      </a:cxn>
                      <a:cxn ang="0">
                        <a:pos x="15" y="16"/>
                      </a:cxn>
                    </a:cxnLst>
                    <a:rect l="0" t="0" r="r" b="b"/>
                    <a:pathLst>
                      <a:path w="25" h="16">
                        <a:moveTo>
                          <a:pt x="15" y="16"/>
                        </a:moveTo>
                        <a:cubicBezTo>
                          <a:pt x="10" y="15"/>
                          <a:pt x="0" y="12"/>
                          <a:pt x="3" y="8"/>
                        </a:cubicBezTo>
                        <a:cubicBezTo>
                          <a:pt x="6" y="4"/>
                          <a:pt x="15" y="0"/>
                          <a:pt x="15" y="0"/>
                        </a:cubicBezTo>
                        <a:cubicBezTo>
                          <a:pt x="17" y="3"/>
                          <a:pt x="25" y="16"/>
                          <a:pt x="15" y="16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43" name="Freeform 15"/>
                  <p:cNvSpPr>
                    <a:spLocks/>
                  </p:cNvSpPr>
                  <p:nvPr/>
                </p:nvSpPr>
                <p:spPr bwMode="ltGray">
                  <a:xfrm>
                    <a:off x="1921" y="635"/>
                    <a:ext cx="28" cy="16"/>
                  </a:xfrm>
                  <a:custGeom>
                    <a:avLst/>
                    <a:gdLst/>
                    <a:ahLst/>
                    <a:cxnLst>
                      <a:cxn ang="0">
                        <a:pos x="14" y="24"/>
                      </a:cxn>
                      <a:cxn ang="0">
                        <a:pos x="30" y="4"/>
                      </a:cxn>
                      <a:cxn ang="0">
                        <a:pos x="42" y="0"/>
                      </a:cxn>
                      <a:cxn ang="0">
                        <a:pos x="58" y="12"/>
                      </a:cxn>
                      <a:cxn ang="0">
                        <a:pos x="32" y="26"/>
                      </a:cxn>
                      <a:cxn ang="0">
                        <a:pos x="12" y="46"/>
                      </a:cxn>
                      <a:cxn ang="0">
                        <a:pos x="8" y="20"/>
                      </a:cxn>
                      <a:cxn ang="0">
                        <a:pos x="12" y="14"/>
                      </a:cxn>
                      <a:cxn ang="0">
                        <a:pos x="14" y="24"/>
                      </a:cxn>
                    </a:cxnLst>
                    <a:rect l="0" t="0" r="r" b="b"/>
                    <a:pathLst>
                      <a:path w="65" h="46">
                        <a:moveTo>
                          <a:pt x="14" y="24"/>
                        </a:moveTo>
                        <a:cubicBezTo>
                          <a:pt x="18" y="13"/>
                          <a:pt x="16" y="9"/>
                          <a:pt x="30" y="4"/>
                        </a:cubicBezTo>
                        <a:cubicBezTo>
                          <a:pt x="34" y="3"/>
                          <a:pt x="42" y="0"/>
                          <a:pt x="42" y="0"/>
                        </a:cubicBezTo>
                        <a:cubicBezTo>
                          <a:pt x="50" y="1"/>
                          <a:pt x="65" y="0"/>
                          <a:pt x="58" y="12"/>
                        </a:cubicBezTo>
                        <a:cubicBezTo>
                          <a:pt x="53" y="21"/>
                          <a:pt x="40" y="21"/>
                          <a:pt x="32" y="26"/>
                        </a:cubicBezTo>
                        <a:cubicBezTo>
                          <a:pt x="26" y="35"/>
                          <a:pt x="23" y="42"/>
                          <a:pt x="12" y="46"/>
                        </a:cubicBezTo>
                        <a:cubicBezTo>
                          <a:pt x="0" y="42"/>
                          <a:pt x="5" y="30"/>
                          <a:pt x="8" y="20"/>
                        </a:cubicBezTo>
                        <a:cubicBezTo>
                          <a:pt x="9" y="18"/>
                          <a:pt x="10" y="13"/>
                          <a:pt x="12" y="14"/>
                        </a:cubicBezTo>
                        <a:cubicBezTo>
                          <a:pt x="15" y="16"/>
                          <a:pt x="13" y="21"/>
                          <a:pt x="14" y="2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44" name="Freeform 16"/>
                  <p:cNvSpPr>
                    <a:spLocks/>
                  </p:cNvSpPr>
                  <p:nvPr/>
                </p:nvSpPr>
                <p:spPr bwMode="ltGray">
                  <a:xfrm>
                    <a:off x="1892" y="634"/>
                    <a:ext cx="29" cy="16"/>
                  </a:xfrm>
                  <a:custGeom>
                    <a:avLst/>
                    <a:gdLst/>
                    <a:ahLst/>
                    <a:cxnLst>
                      <a:cxn ang="0">
                        <a:pos x="0" y="31"/>
                      </a:cxn>
                      <a:cxn ang="0">
                        <a:pos x="18" y="25"/>
                      </a:cxn>
                      <a:cxn ang="0">
                        <a:pos x="52" y="1"/>
                      </a:cxn>
                      <a:cxn ang="0">
                        <a:pos x="64" y="3"/>
                      </a:cxn>
                      <a:cxn ang="0">
                        <a:pos x="50" y="19"/>
                      </a:cxn>
                      <a:cxn ang="0">
                        <a:pos x="28" y="33"/>
                      </a:cxn>
                      <a:cxn ang="0">
                        <a:pos x="22" y="47"/>
                      </a:cxn>
                      <a:cxn ang="0">
                        <a:pos x="16" y="45"/>
                      </a:cxn>
                      <a:cxn ang="0">
                        <a:pos x="12" y="39"/>
                      </a:cxn>
                      <a:cxn ang="0">
                        <a:pos x="0" y="35"/>
                      </a:cxn>
                      <a:cxn ang="0">
                        <a:pos x="0" y="31"/>
                      </a:cxn>
                    </a:cxnLst>
                    <a:rect l="0" t="0" r="r" b="b"/>
                    <a:pathLst>
                      <a:path w="69" h="47">
                        <a:moveTo>
                          <a:pt x="0" y="31"/>
                        </a:moveTo>
                        <a:cubicBezTo>
                          <a:pt x="7" y="24"/>
                          <a:pt x="9" y="22"/>
                          <a:pt x="18" y="25"/>
                        </a:cubicBezTo>
                        <a:cubicBezTo>
                          <a:pt x="25" y="4"/>
                          <a:pt x="36" y="12"/>
                          <a:pt x="52" y="1"/>
                        </a:cubicBezTo>
                        <a:cubicBezTo>
                          <a:pt x="56" y="2"/>
                          <a:pt x="61" y="0"/>
                          <a:pt x="64" y="3"/>
                        </a:cubicBezTo>
                        <a:cubicBezTo>
                          <a:pt x="69" y="8"/>
                          <a:pt x="50" y="19"/>
                          <a:pt x="50" y="19"/>
                        </a:cubicBezTo>
                        <a:cubicBezTo>
                          <a:pt x="46" y="31"/>
                          <a:pt x="35" y="22"/>
                          <a:pt x="28" y="33"/>
                        </a:cubicBezTo>
                        <a:cubicBezTo>
                          <a:pt x="31" y="41"/>
                          <a:pt x="31" y="44"/>
                          <a:pt x="22" y="47"/>
                        </a:cubicBezTo>
                        <a:cubicBezTo>
                          <a:pt x="20" y="46"/>
                          <a:pt x="18" y="46"/>
                          <a:pt x="16" y="45"/>
                        </a:cubicBezTo>
                        <a:cubicBezTo>
                          <a:pt x="14" y="43"/>
                          <a:pt x="14" y="40"/>
                          <a:pt x="12" y="39"/>
                        </a:cubicBezTo>
                        <a:cubicBezTo>
                          <a:pt x="8" y="37"/>
                          <a:pt x="0" y="35"/>
                          <a:pt x="0" y="35"/>
                        </a:cubicBezTo>
                        <a:cubicBezTo>
                          <a:pt x="2" y="26"/>
                          <a:pt x="3" y="25"/>
                          <a:pt x="0" y="31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45" name="Freeform 17"/>
                  <p:cNvSpPr>
                    <a:spLocks/>
                  </p:cNvSpPr>
                  <p:nvPr/>
                </p:nvSpPr>
                <p:spPr bwMode="ltGray">
                  <a:xfrm>
                    <a:off x="1735" y="547"/>
                    <a:ext cx="151" cy="93"/>
                  </a:xfrm>
                  <a:custGeom>
                    <a:avLst/>
                    <a:gdLst/>
                    <a:ahLst/>
                    <a:cxnLst>
                      <a:cxn ang="0">
                        <a:pos x="10" y="4"/>
                      </a:cxn>
                      <a:cxn ang="0">
                        <a:pos x="36" y="18"/>
                      </a:cxn>
                      <a:cxn ang="0">
                        <a:pos x="46" y="30"/>
                      </a:cxn>
                      <a:cxn ang="0">
                        <a:pos x="76" y="52"/>
                      </a:cxn>
                      <a:cxn ang="0">
                        <a:pos x="92" y="66"/>
                      </a:cxn>
                      <a:cxn ang="0">
                        <a:pos x="122" y="98"/>
                      </a:cxn>
                      <a:cxn ang="0">
                        <a:pos x="136" y="128"/>
                      </a:cxn>
                      <a:cxn ang="0">
                        <a:pos x="148" y="132"/>
                      </a:cxn>
                      <a:cxn ang="0">
                        <a:pos x="154" y="150"/>
                      </a:cxn>
                      <a:cxn ang="0">
                        <a:pos x="176" y="152"/>
                      </a:cxn>
                      <a:cxn ang="0">
                        <a:pos x="170" y="196"/>
                      </a:cxn>
                      <a:cxn ang="0">
                        <a:pos x="180" y="224"/>
                      </a:cxn>
                      <a:cxn ang="0">
                        <a:pos x="198" y="232"/>
                      </a:cxn>
                      <a:cxn ang="0">
                        <a:pos x="216" y="234"/>
                      </a:cxn>
                      <a:cxn ang="0">
                        <a:pos x="236" y="242"/>
                      </a:cxn>
                      <a:cxn ang="0">
                        <a:pos x="254" y="236"/>
                      </a:cxn>
                      <a:cxn ang="0">
                        <a:pos x="272" y="248"/>
                      </a:cxn>
                      <a:cxn ang="0">
                        <a:pos x="296" y="256"/>
                      </a:cxn>
                      <a:cxn ang="0">
                        <a:pos x="314" y="264"/>
                      </a:cxn>
                      <a:cxn ang="0">
                        <a:pos x="352" y="266"/>
                      </a:cxn>
                      <a:cxn ang="0">
                        <a:pos x="342" y="274"/>
                      </a:cxn>
                      <a:cxn ang="0">
                        <a:pos x="322" y="272"/>
                      </a:cxn>
                      <a:cxn ang="0">
                        <a:pos x="300" y="270"/>
                      </a:cxn>
                      <a:cxn ang="0">
                        <a:pos x="288" y="266"/>
                      </a:cxn>
                      <a:cxn ang="0">
                        <a:pos x="252" y="264"/>
                      </a:cxn>
                      <a:cxn ang="0">
                        <a:pos x="234" y="260"/>
                      </a:cxn>
                      <a:cxn ang="0">
                        <a:pos x="172" y="242"/>
                      </a:cxn>
                      <a:cxn ang="0">
                        <a:pos x="160" y="216"/>
                      </a:cxn>
                      <a:cxn ang="0">
                        <a:pos x="126" y="200"/>
                      </a:cxn>
                      <a:cxn ang="0">
                        <a:pos x="108" y="186"/>
                      </a:cxn>
                      <a:cxn ang="0">
                        <a:pos x="94" y="158"/>
                      </a:cxn>
                      <a:cxn ang="0">
                        <a:pos x="68" y="108"/>
                      </a:cxn>
                      <a:cxn ang="0">
                        <a:pos x="64" y="102"/>
                      </a:cxn>
                      <a:cxn ang="0">
                        <a:pos x="58" y="100"/>
                      </a:cxn>
                      <a:cxn ang="0">
                        <a:pos x="54" y="88"/>
                      </a:cxn>
                      <a:cxn ang="0">
                        <a:pos x="38" y="58"/>
                      </a:cxn>
                      <a:cxn ang="0">
                        <a:pos x="20" y="40"/>
                      </a:cxn>
                      <a:cxn ang="0">
                        <a:pos x="4" y="22"/>
                      </a:cxn>
                      <a:cxn ang="0">
                        <a:pos x="10" y="2"/>
                      </a:cxn>
                      <a:cxn ang="0">
                        <a:pos x="10" y="4"/>
                      </a:cxn>
                    </a:cxnLst>
                    <a:rect l="0" t="0" r="r" b="b"/>
                    <a:pathLst>
                      <a:path w="355" h="277">
                        <a:moveTo>
                          <a:pt x="10" y="4"/>
                        </a:moveTo>
                        <a:cubicBezTo>
                          <a:pt x="22" y="0"/>
                          <a:pt x="24" y="14"/>
                          <a:pt x="36" y="18"/>
                        </a:cubicBezTo>
                        <a:cubicBezTo>
                          <a:pt x="37" y="19"/>
                          <a:pt x="45" y="29"/>
                          <a:pt x="46" y="30"/>
                        </a:cubicBezTo>
                        <a:cubicBezTo>
                          <a:pt x="56" y="40"/>
                          <a:pt x="67" y="38"/>
                          <a:pt x="76" y="52"/>
                        </a:cubicBezTo>
                        <a:cubicBezTo>
                          <a:pt x="80" y="58"/>
                          <a:pt x="92" y="66"/>
                          <a:pt x="92" y="66"/>
                        </a:cubicBezTo>
                        <a:cubicBezTo>
                          <a:pt x="96" y="79"/>
                          <a:pt x="112" y="88"/>
                          <a:pt x="122" y="98"/>
                        </a:cubicBezTo>
                        <a:cubicBezTo>
                          <a:pt x="124" y="105"/>
                          <a:pt x="130" y="124"/>
                          <a:pt x="136" y="128"/>
                        </a:cubicBezTo>
                        <a:cubicBezTo>
                          <a:pt x="140" y="130"/>
                          <a:pt x="148" y="132"/>
                          <a:pt x="148" y="132"/>
                        </a:cubicBezTo>
                        <a:cubicBezTo>
                          <a:pt x="150" y="138"/>
                          <a:pt x="154" y="150"/>
                          <a:pt x="154" y="150"/>
                        </a:cubicBezTo>
                        <a:cubicBezTo>
                          <a:pt x="161" y="139"/>
                          <a:pt x="168" y="144"/>
                          <a:pt x="176" y="152"/>
                        </a:cubicBezTo>
                        <a:cubicBezTo>
                          <a:pt x="174" y="167"/>
                          <a:pt x="173" y="181"/>
                          <a:pt x="170" y="196"/>
                        </a:cubicBezTo>
                        <a:cubicBezTo>
                          <a:pt x="171" y="202"/>
                          <a:pt x="174" y="220"/>
                          <a:pt x="180" y="224"/>
                        </a:cubicBezTo>
                        <a:cubicBezTo>
                          <a:pt x="185" y="228"/>
                          <a:pt x="193" y="228"/>
                          <a:pt x="198" y="232"/>
                        </a:cubicBezTo>
                        <a:cubicBezTo>
                          <a:pt x="204" y="230"/>
                          <a:pt x="216" y="234"/>
                          <a:pt x="216" y="234"/>
                        </a:cubicBezTo>
                        <a:cubicBezTo>
                          <a:pt x="223" y="241"/>
                          <a:pt x="225" y="245"/>
                          <a:pt x="236" y="242"/>
                        </a:cubicBezTo>
                        <a:cubicBezTo>
                          <a:pt x="242" y="240"/>
                          <a:pt x="254" y="236"/>
                          <a:pt x="254" y="236"/>
                        </a:cubicBezTo>
                        <a:cubicBezTo>
                          <a:pt x="260" y="240"/>
                          <a:pt x="265" y="246"/>
                          <a:pt x="272" y="248"/>
                        </a:cubicBezTo>
                        <a:cubicBezTo>
                          <a:pt x="277" y="250"/>
                          <a:pt x="291" y="252"/>
                          <a:pt x="296" y="256"/>
                        </a:cubicBezTo>
                        <a:cubicBezTo>
                          <a:pt x="301" y="260"/>
                          <a:pt x="314" y="264"/>
                          <a:pt x="314" y="264"/>
                        </a:cubicBezTo>
                        <a:cubicBezTo>
                          <a:pt x="330" y="263"/>
                          <a:pt x="338" y="261"/>
                          <a:pt x="352" y="266"/>
                        </a:cubicBezTo>
                        <a:cubicBezTo>
                          <a:pt x="355" y="275"/>
                          <a:pt x="350" y="277"/>
                          <a:pt x="342" y="274"/>
                        </a:cubicBezTo>
                        <a:cubicBezTo>
                          <a:pt x="336" y="276"/>
                          <a:pt x="322" y="272"/>
                          <a:pt x="322" y="272"/>
                        </a:cubicBezTo>
                        <a:cubicBezTo>
                          <a:pt x="314" y="275"/>
                          <a:pt x="308" y="272"/>
                          <a:pt x="300" y="270"/>
                        </a:cubicBezTo>
                        <a:cubicBezTo>
                          <a:pt x="296" y="269"/>
                          <a:pt x="288" y="266"/>
                          <a:pt x="288" y="266"/>
                        </a:cubicBezTo>
                        <a:cubicBezTo>
                          <a:pt x="276" y="270"/>
                          <a:pt x="264" y="266"/>
                          <a:pt x="252" y="264"/>
                        </a:cubicBezTo>
                        <a:cubicBezTo>
                          <a:pt x="245" y="259"/>
                          <a:pt x="242" y="257"/>
                          <a:pt x="234" y="260"/>
                        </a:cubicBezTo>
                        <a:cubicBezTo>
                          <a:pt x="211" y="252"/>
                          <a:pt x="192" y="256"/>
                          <a:pt x="172" y="242"/>
                        </a:cubicBezTo>
                        <a:cubicBezTo>
                          <a:pt x="165" y="231"/>
                          <a:pt x="176" y="221"/>
                          <a:pt x="160" y="216"/>
                        </a:cubicBezTo>
                        <a:cubicBezTo>
                          <a:pt x="154" y="233"/>
                          <a:pt x="136" y="203"/>
                          <a:pt x="126" y="200"/>
                        </a:cubicBezTo>
                        <a:cubicBezTo>
                          <a:pt x="120" y="196"/>
                          <a:pt x="114" y="190"/>
                          <a:pt x="108" y="186"/>
                        </a:cubicBezTo>
                        <a:cubicBezTo>
                          <a:pt x="104" y="175"/>
                          <a:pt x="104" y="165"/>
                          <a:pt x="94" y="158"/>
                        </a:cubicBezTo>
                        <a:cubicBezTo>
                          <a:pt x="83" y="142"/>
                          <a:pt x="85" y="119"/>
                          <a:pt x="68" y="108"/>
                        </a:cubicBezTo>
                        <a:cubicBezTo>
                          <a:pt x="67" y="106"/>
                          <a:pt x="66" y="104"/>
                          <a:pt x="64" y="102"/>
                        </a:cubicBezTo>
                        <a:cubicBezTo>
                          <a:pt x="62" y="101"/>
                          <a:pt x="59" y="102"/>
                          <a:pt x="58" y="100"/>
                        </a:cubicBezTo>
                        <a:cubicBezTo>
                          <a:pt x="56" y="97"/>
                          <a:pt x="54" y="88"/>
                          <a:pt x="54" y="88"/>
                        </a:cubicBezTo>
                        <a:cubicBezTo>
                          <a:pt x="59" y="73"/>
                          <a:pt x="52" y="61"/>
                          <a:pt x="38" y="58"/>
                        </a:cubicBezTo>
                        <a:cubicBezTo>
                          <a:pt x="32" y="49"/>
                          <a:pt x="31" y="44"/>
                          <a:pt x="20" y="40"/>
                        </a:cubicBezTo>
                        <a:cubicBezTo>
                          <a:pt x="16" y="27"/>
                          <a:pt x="16" y="26"/>
                          <a:pt x="4" y="22"/>
                        </a:cubicBezTo>
                        <a:cubicBezTo>
                          <a:pt x="1" y="13"/>
                          <a:pt x="0" y="5"/>
                          <a:pt x="10" y="2"/>
                        </a:cubicBezTo>
                        <a:cubicBezTo>
                          <a:pt x="18" y="5"/>
                          <a:pt x="18" y="4"/>
                          <a:pt x="10" y="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46" name="Freeform 18"/>
                  <p:cNvSpPr>
                    <a:spLocks/>
                  </p:cNvSpPr>
                  <p:nvPr/>
                </p:nvSpPr>
                <p:spPr bwMode="ltGray">
                  <a:xfrm>
                    <a:off x="1827" y="541"/>
                    <a:ext cx="67" cy="68"/>
                  </a:xfrm>
                  <a:custGeom>
                    <a:avLst/>
                    <a:gdLst/>
                    <a:ahLst/>
                    <a:cxnLst>
                      <a:cxn ang="0">
                        <a:pos x="54" y="66"/>
                      </a:cxn>
                      <a:cxn ang="0">
                        <a:pos x="66" y="58"/>
                      </a:cxn>
                      <a:cxn ang="0">
                        <a:pos x="68" y="52"/>
                      </a:cxn>
                      <a:cxn ang="0">
                        <a:pos x="80" y="44"/>
                      </a:cxn>
                      <a:cxn ang="0">
                        <a:pos x="106" y="22"/>
                      </a:cxn>
                      <a:cxn ang="0">
                        <a:pos x="112" y="4"/>
                      </a:cxn>
                      <a:cxn ang="0">
                        <a:pos x="124" y="0"/>
                      </a:cxn>
                      <a:cxn ang="0">
                        <a:pos x="150" y="28"/>
                      </a:cxn>
                      <a:cxn ang="0">
                        <a:pos x="146" y="44"/>
                      </a:cxn>
                      <a:cxn ang="0">
                        <a:pos x="126" y="64"/>
                      </a:cxn>
                      <a:cxn ang="0">
                        <a:pos x="132" y="94"/>
                      </a:cxn>
                      <a:cxn ang="0">
                        <a:pos x="142" y="110"/>
                      </a:cxn>
                      <a:cxn ang="0">
                        <a:pos x="146" y="128"/>
                      </a:cxn>
                      <a:cxn ang="0">
                        <a:pos x="128" y="128"/>
                      </a:cxn>
                      <a:cxn ang="0">
                        <a:pos x="116" y="146"/>
                      </a:cxn>
                      <a:cxn ang="0">
                        <a:pos x="104" y="156"/>
                      </a:cxn>
                      <a:cxn ang="0">
                        <a:pos x="100" y="198"/>
                      </a:cxn>
                      <a:cxn ang="0">
                        <a:pos x="88" y="202"/>
                      </a:cxn>
                      <a:cxn ang="0">
                        <a:pos x="82" y="206"/>
                      </a:cxn>
                      <a:cxn ang="0">
                        <a:pos x="76" y="202"/>
                      </a:cxn>
                      <a:cxn ang="0">
                        <a:pos x="72" y="190"/>
                      </a:cxn>
                      <a:cxn ang="0">
                        <a:pos x="60" y="186"/>
                      </a:cxn>
                      <a:cxn ang="0">
                        <a:pos x="42" y="194"/>
                      </a:cxn>
                      <a:cxn ang="0">
                        <a:pos x="28" y="186"/>
                      </a:cxn>
                      <a:cxn ang="0">
                        <a:pos x="10" y="148"/>
                      </a:cxn>
                      <a:cxn ang="0">
                        <a:pos x="4" y="130"/>
                      </a:cxn>
                      <a:cxn ang="0">
                        <a:pos x="0" y="118"/>
                      </a:cxn>
                      <a:cxn ang="0">
                        <a:pos x="20" y="96"/>
                      </a:cxn>
                      <a:cxn ang="0">
                        <a:pos x="32" y="104"/>
                      </a:cxn>
                      <a:cxn ang="0">
                        <a:pos x="34" y="80"/>
                      </a:cxn>
                      <a:cxn ang="0">
                        <a:pos x="52" y="70"/>
                      </a:cxn>
                      <a:cxn ang="0">
                        <a:pos x="54" y="66"/>
                      </a:cxn>
                    </a:cxnLst>
                    <a:rect l="0" t="0" r="r" b="b"/>
                    <a:pathLst>
                      <a:path w="156" h="206">
                        <a:moveTo>
                          <a:pt x="54" y="66"/>
                        </a:moveTo>
                        <a:cubicBezTo>
                          <a:pt x="58" y="63"/>
                          <a:pt x="64" y="63"/>
                          <a:pt x="66" y="58"/>
                        </a:cubicBezTo>
                        <a:cubicBezTo>
                          <a:pt x="67" y="56"/>
                          <a:pt x="67" y="53"/>
                          <a:pt x="68" y="52"/>
                        </a:cubicBezTo>
                        <a:cubicBezTo>
                          <a:pt x="71" y="49"/>
                          <a:pt x="80" y="44"/>
                          <a:pt x="80" y="44"/>
                        </a:cubicBezTo>
                        <a:cubicBezTo>
                          <a:pt x="113" y="55"/>
                          <a:pt x="85" y="29"/>
                          <a:pt x="106" y="22"/>
                        </a:cubicBezTo>
                        <a:cubicBezTo>
                          <a:pt x="110" y="17"/>
                          <a:pt x="108" y="9"/>
                          <a:pt x="112" y="4"/>
                        </a:cubicBezTo>
                        <a:cubicBezTo>
                          <a:pt x="115" y="1"/>
                          <a:pt x="124" y="0"/>
                          <a:pt x="124" y="0"/>
                        </a:cubicBezTo>
                        <a:cubicBezTo>
                          <a:pt x="138" y="14"/>
                          <a:pt x="126" y="23"/>
                          <a:pt x="150" y="28"/>
                        </a:cubicBezTo>
                        <a:cubicBezTo>
                          <a:pt x="156" y="36"/>
                          <a:pt x="154" y="39"/>
                          <a:pt x="146" y="44"/>
                        </a:cubicBezTo>
                        <a:cubicBezTo>
                          <a:pt x="141" y="52"/>
                          <a:pt x="135" y="61"/>
                          <a:pt x="126" y="64"/>
                        </a:cubicBezTo>
                        <a:cubicBezTo>
                          <a:pt x="118" y="75"/>
                          <a:pt x="128" y="83"/>
                          <a:pt x="132" y="94"/>
                        </a:cubicBezTo>
                        <a:cubicBezTo>
                          <a:pt x="129" y="103"/>
                          <a:pt x="135" y="105"/>
                          <a:pt x="142" y="110"/>
                        </a:cubicBezTo>
                        <a:cubicBezTo>
                          <a:pt x="145" y="119"/>
                          <a:pt x="141" y="120"/>
                          <a:pt x="146" y="128"/>
                        </a:cubicBezTo>
                        <a:cubicBezTo>
                          <a:pt x="142" y="139"/>
                          <a:pt x="135" y="133"/>
                          <a:pt x="128" y="128"/>
                        </a:cubicBezTo>
                        <a:cubicBezTo>
                          <a:pt x="116" y="132"/>
                          <a:pt x="122" y="136"/>
                          <a:pt x="116" y="146"/>
                        </a:cubicBezTo>
                        <a:cubicBezTo>
                          <a:pt x="113" y="151"/>
                          <a:pt x="108" y="152"/>
                          <a:pt x="104" y="156"/>
                        </a:cubicBezTo>
                        <a:cubicBezTo>
                          <a:pt x="107" y="167"/>
                          <a:pt x="112" y="191"/>
                          <a:pt x="100" y="198"/>
                        </a:cubicBezTo>
                        <a:cubicBezTo>
                          <a:pt x="96" y="200"/>
                          <a:pt x="92" y="200"/>
                          <a:pt x="88" y="202"/>
                        </a:cubicBezTo>
                        <a:cubicBezTo>
                          <a:pt x="86" y="203"/>
                          <a:pt x="84" y="205"/>
                          <a:pt x="82" y="206"/>
                        </a:cubicBezTo>
                        <a:cubicBezTo>
                          <a:pt x="80" y="205"/>
                          <a:pt x="77" y="204"/>
                          <a:pt x="76" y="202"/>
                        </a:cubicBezTo>
                        <a:cubicBezTo>
                          <a:pt x="74" y="198"/>
                          <a:pt x="76" y="191"/>
                          <a:pt x="72" y="190"/>
                        </a:cubicBezTo>
                        <a:cubicBezTo>
                          <a:pt x="68" y="189"/>
                          <a:pt x="60" y="186"/>
                          <a:pt x="60" y="186"/>
                        </a:cubicBezTo>
                        <a:cubicBezTo>
                          <a:pt x="53" y="188"/>
                          <a:pt x="49" y="192"/>
                          <a:pt x="42" y="194"/>
                        </a:cubicBezTo>
                        <a:cubicBezTo>
                          <a:pt x="34" y="189"/>
                          <a:pt x="37" y="183"/>
                          <a:pt x="28" y="186"/>
                        </a:cubicBezTo>
                        <a:cubicBezTo>
                          <a:pt x="12" y="181"/>
                          <a:pt x="19" y="161"/>
                          <a:pt x="10" y="148"/>
                        </a:cubicBezTo>
                        <a:cubicBezTo>
                          <a:pt x="5" y="121"/>
                          <a:pt x="11" y="147"/>
                          <a:pt x="4" y="130"/>
                        </a:cubicBezTo>
                        <a:cubicBezTo>
                          <a:pt x="2" y="126"/>
                          <a:pt x="0" y="118"/>
                          <a:pt x="0" y="118"/>
                        </a:cubicBezTo>
                        <a:cubicBezTo>
                          <a:pt x="2" y="95"/>
                          <a:pt x="0" y="83"/>
                          <a:pt x="20" y="96"/>
                        </a:cubicBezTo>
                        <a:cubicBezTo>
                          <a:pt x="23" y="105"/>
                          <a:pt x="23" y="110"/>
                          <a:pt x="32" y="104"/>
                        </a:cubicBezTo>
                        <a:cubicBezTo>
                          <a:pt x="35" y="95"/>
                          <a:pt x="29" y="88"/>
                          <a:pt x="34" y="80"/>
                        </a:cubicBezTo>
                        <a:cubicBezTo>
                          <a:pt x="36" y="76"/>
                          <a:pt x="48" y="73"/>
                          <a:pt x="52" y="70"/>
                        </a:cubicBezTo>
                        <a:cubicBezTo>
                          <a:pt x="57" y="63"/>
                          <a:pt x="58" y="62"/>
                          <a:pt x="54" y="66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47" name="Freeform 19"/>
                  <p:cNvSpPr>
                    <a:spLocks/>
                  </p:cNvSpPr>
                  <p:nvPr/>
                </p:nvSpPr>
                <p:spPr bwMode="ltGray">
                  <a:xfrm>
                    <a:off x="1892" y="572"/>
                    <a:ext cx="47" cy="13"/>
                  </a:xfrm>
                  <a:custGeom>
                    <a:avLst/>
                    <a:gdLst/>
                    <a:ahLst/>
                    <a:cxnLst>
                      <a:cxn ang="0">
                        <a:pos x="4" y="32"/>
                      </a:cxn>
                      <a:cxn ang="0">
                        <a:pos x="18" y="10"/>
                      </a:cxn>
                      <a:cxn ang="0">
                        <a:pos x="46" y="20"/>
                      </a:cxn>
                      <a:cxn ang="0">
                        <a:pos x="72" y="14"/>
                      </a:cxn>
                      <a:cxn ang="0">
                        <a:pos x="90" y="0"/>
                      </a:cxn>
                      <a:cxn ang="0">
                        <a:pos x="76" y="26"/>
                      </a:cxn>
                      <a:cxn ang="0">
                        <a:pos x="60" y="38"/>
                      </a:cxn>
                      <a:cxn ang="0">
                        <a:pos x="42" y="32"/>
                      </a:cxn>
                      <a:cxn ang="0">
                        <a:pos x="14" y="30"/>
                      </a:cxn>
                      <a:cxn ang="0">
                        <a:pos x="4" y="32"/>
                      </a:cxn>
                    </a:cxnLst>
                    <a:rect l="0" t="0" r="r" b="b"/>
                    <a:pathLst>
                      <a:path w="109" h="38">
                        <a:moveTo>
                          <a:pt x="4" y="32"/>
                        </a:moveTo>
                        <a:cubicBezTo>
                          <a:pt x="7" y="22"/>
                          <a:pt x="7" y="14"/>
                          <a:pt x="18" y="10"/>
                        </a:cubicBezTo>
                        <a:cubicBezTo>
                          <a:pt x="28" y="12"/>
                          <a:pt x="37" y="14"/>
                          <a:pt x="46" y="20"/>
                        </a:cubicBezTo>
                        <a:cubicBezTo>
                          <a:pt x="62" y="15"/>
                          <a:pt x="54" y="17"/>
                          <a:pt x="72" y="14"/>
                        </a:cubicBezTo>
                        <a:cubicBezTo>
                          <a:pt x="77" y="9"/>
                          <a:pt x="90" y="0"/>
                          <a:pt x="90" y="0"/>
                        </a:cubicBezTo>
                        <a:cubicBezTo>
                          <a:pt x="109" y="6"/>
                          <a:pt x="85" y="23"/>
                          <a:pt x="76" y="26"/>
                        </a:cubicBezTo>
                        <a:cubicBezTo>
                          <a:pt x="71" y="33"/>
                          <a:pt x="68" y="35"/>
                          <a:pt x="60" y="38"/>
                        </a:cubicBezTo>
                        <a:cubicBezTo>
                          <a:pt x="54" y="36"/>
                          <a:pt x="42" y="32"/>
                          <a:pt x="42" y="32"/>
                        </a:cubicBezTo>
                        <a:cubicBezTo>
                          <a:pt x="33" y="23"/>
                          <a:pt x="26" y="26"/>
                          <a:pt x="14" y="30"/>
                        </a:cubicBezTo>
                        <a:cubicBezTo>
                          <a:pt x="1" y="28"/>
                          <a:pt x="0" y="24"/>
                          <a:pt x="4" y="3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48" name="Freeform 20"/>
                  <p:cNvSpPr>
                    <a:spLocks/>
                  </p:cNvSpPr>
                  <p:nvPr/>
                </p:nvSpPr>
                <p:spPr bwMode="ltGray">
                  <a:xfrm>
                    <a:off x="1890" y="588"/>
                    <a:ext cx="32" cy="34"/>
                  </a:xfrm>
                  <a:custGeom>
                    <a:avLst/>
                    <a:gdLst/>
                    <a:ahLst/>
                    <a:cxnLst>
                      <a:cxn ang="0">
                        <a:pos x="8" y="18"/>
                      </a:cxn>
                      <a:cxn ang="0">
                        <a:pos x="18" y="0"/>
                      </a:cxn>
                      <a:cxn ang="0">
                        <a:pos x="34" y="18"/>
                      </a:cxn>
                      <a:cxn ang="0">
                        <a:pos x="62" y="4"/>
                      </a:cxn>
                      <a:cxn ang="0">
                        <a:pos x="46" y="34"/>
                      </a:cxn>
                      <a:cxn ang="0">
                        <a:pos x="54" y="48"/>
                      </a:cxn>
                      <a:cxn ang="0">
                        <a:pos x="58" y="60"/>
                      </a:cxn>
                      <a:cxn ang="0">
                        <a:pos x="46" y="74"/>
                      </a:cxn>
                      <a:cxn ang="0">
                        <a:pos x="34" y="60"/>
                      </a:cxn>
                      <a:cxn ang="0">
                        <a:pos x="22" y="48"/>
                      </a:cxn>
                      <a:cxn ang="0">
                        <a:pos x="28" y="68"/>
                      </a:cxn>
                      <a:cxn ang="0">
                        <a:pos x="30" y="74"/>
                      </a:cxn>
                      <a:cxn ang="0">
                        <a:pos x="20" y="104"/>
                      </a:cxn>
                      <a:cxn ang="0">
                        <a:pos x="12" y="102"/>
                      </a:cxn>
                      <a:cxn ang="0">
                        <a:pos x="8" y="90"/>
                      </a:cxn>
                      <a:cxn ang="0">
                        <a:pos x="0" y="54"/>
                      </a:cxn>
                      <a:cxn ang="0">
                        <a:pos x="2" y="30"/>
                      </a:cxn>
                      <a:cxn ang="0">
                        <a:pos x="8" y="18"/>
                      </a:cxn>
                    </a:cxnLst>
                    <a:rect l="0" t="0" r="r" b="b"/>
                    <a:pathLst>
                      <a:path w="76" h="104">
                        <a:moveTo>
                          <a:pt x="8" y="18"/>
                        </a:moveTo>
                        <a:cubicBezTo>
                          <a:pt x="10" y="8"/>
                          <a:pt x="9" y="3"/>
                          <a:pt x="18" y="0"/>
                        </a:cubicBezTo>
                        <a:cubicBezTo>
                          <a:pt x="28" y="3"/>
                          <a:pt x="25" y="12"/>
                          <a:pt x="34" y="18"/>
                        </a:cubicBezTo>
                        <a:cubicBezTo>
                          <a:pt x="46" y="16"/>
                          <a:pt x="51" y="8"/>
                          <a:pt x="62" y="4"/>
                        </a:cubicBezTo>
                        <a:cubicBezTo>
                          <a:pt x="76" y="9"/>
                          <a:pt x="56" y="31"/>
                          <a:pt x="46" y="34"/>
                        </a:cubicBezTo>
                        <a:cubicBezTo>
                          <a:pt x="51" y="56"/>
                          <a:pt x="43" y="29"/>
                          <a:pt x="54" y="48"/>
                        </a:cubicBezTo>
                        <a:cubicBezTo>
                          <a:pt x="56" y="52"/>
                          <a:pt x="58" y="60"/>
                          <a:pt x="58" y="60"/>
                        </a:cubicBezTo>
                        <a:cubicBezTo>
                          <a:pt x="55" y="68"/>
                          <a:pt x="54" y="71"/>
                          <a:pt x="46" y="74"/>
                        </a:cubicBezTo>
                        <a:cubicBezTo>
                          <a:pt x="38" y="71"/>
                          <a:pt x="37" y="68"/>
                          <a:pt x="34" y="60"/>
                        </a:cubicBezTo>
                        <a:cubicBezTo>
                          <a:pt x="33" y="50"/>
                          <a:pt x="32" y="33"/>
                          <a:pt x="22" y="48"/>
                        </a:cubicBezTo>
                        <a:cubicBezTo>
                          <a:pt x="25" y="60"/>
                          <a:pt x="23" y="53"/>
                          <a:pt x="28" y="68"/>
                        </a:cubicBezTo>
                        <a:cubicBezTo>
                          <a:pt x="29" y="70"/>
                          <a:pt x="30" y="74"/>
                          <a:pt x="30" y="74"/>
                        </a:cubicBezTo>
                        <a:cubicBezTo>
                          <a:pt x="24" y="84"/>
                          <a:pt x="22" y="93"/>
                          <a:pt x="20" y="104"/>
                        </a:cubicBezTo>
                        <a:cubicBezTo>
                          <a:pt x="17" y="103"/>
                          <a:pt x="14" y="104"/>
                          <a:pt x="12" y="102"/>
                        </a:cubicBezTo>
                        <a:cubicBezTo>
                          <a:pt x="9" y="99"/>
                          <a:pt x="8" y="90"/>
                          <a:pt x="8" y="90"/>
                        </a:cubicBezTo>
                        <a:cubicBezTo>
                          <a:pt x="13" y="75"/>
                          <a:pt x="14" y="64"/>
                          <a:pt x="0" y="54"/>
                        </a:cubicBezTo>
                        <a:cubicBezTo>
                          <a:pt x="1" y="46"/>
                          <a:pt x="1" y="38"/>
                          <a:pt x="2" y="30"/>
                        </a:cubicBezTo>
                        <a:cubicBezTo>
                          <a:pt x="2" y="27"/>
                          <a:pt x="13" y="2"/>
                          <a:pt x="8" y="1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49" name="Freeform 21"/>
                  <p:cNvSpPr>
                    <a:spLocks/>
                  </p:cNvSpPr>
                  <p:nvPr/>
                </p:nvSpPr>
                <p:spPr bwMode="ltGray">
                  <a:xfrm>
                    <a:off x="1944" y="569"/>
                    <a:ext cx="16" cy="20"/>
                  </a:xfrm>
                  <a:custGeom>
                    <a:avLst/>
                    <a:gdLst/>
                    <a:ahLst/>
                    <a:cxnLst>
                      <a:cxn ang="0">
                        <a:pos x="3" y="28"/>
                      </a:cxn>
                      <a:cxn ang="0">
                        <a:pos x="13" y="0"/>
                      </a:cxn>
                      <a:cxn ang="0">
                        <a:pos x="15" y="28"/>
                      </a:cxn>
                      <a:cxn ang="0">
                        <a:pos x="37" y="38"/>
                      </a:cxn>
                      <a:cxn ang="0">
                        <a:pos x="19" y="44"/>
                      </a:cxn>
                      <a:cxn ang="0">
                        <a:pos x="5" y="58"/>
                      </a:cxn>
                      <a:cxn ang="0">
                        <a:pos x="1" y="34"/>
                      </a:cxn>
                      <a:cxn ang="0">
                        <a:pos x="3" y="28"/>
                      </a:cxn>
                    </a:cxnLst>
                    <a:rect l="0" t="0" r="r" b="b"/>
                    <a:pathLst>
                      <a:path w="37" h="61">
                        <a:moveTo>
                          <a:pt x="3" y="28"/>
                        </a:moveTo>
                        <a:cubicBezTo>
                          <a:pt x="5" y="14"/>
                          <a:pt x="2" y="7"/>
                          <a:pt x="13" y="0"/>
                        </a:cubicBezTo>
                        <a:cubicBezTo>
                          <a:pt x="26" y="9"/>
                          <a:pt x="23" y="17"/>
                          <a:pt x="15" y="28"/>
                        </a:cubicBezTo>
                        <a:cubicBezTo>
                          <a:pt x="25" y="31"/>
                          <a:pt x="33" y="27"/>
                          <a:pt x="37" y="38"/>
                        </a:cubicBezTo>
                        <a:cubicBezTo>
                          <a:pt x="30" y="45"/>
                          <a:pt x="28" y="47"/>
                          <a:pt x="19" y="44"/>
                        </a:cubicBezTo>
                        <a:cubicBezTo>
                          <a:pt x="13" y="54"/>
                          <a:pt x="18" y="61"/>
                          <a:pt x="5" y="58"/>
                        </a:cubicBezTo>
                        <a:cubicBezTo>
                          <a:pt x="0" y="50"/>
                          <a:pt x="3" y="44"/>
                          <a:pt x="1" y="34"/>
                        </a:cubicBezTo>
                        <a:cubicBezTo>
                          <a:pt x="2" y="32"/>
                          <a:pt x="3" y="28"/>
                          <a:pt x="3" y="2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50" name="Freeform 22"/>
                  <p:cNvSpPr>
                    <a:spLocks/>
                  </p:cNvSpPr>
                  <p:nvPr/>
                </p:nvSpPr>
                <p:spPr bwMode="ltGray">
                  <a:xfrm>
                    <a:off x="1948" y="600"/>
                    <a:ext cx="20" cy="10"/>
                  </a:xfrm>
                  <a:custGeom>
                    <a:avLst/>
                    <a:gdLst/>
                    <a:ahLst/>
                    <a:cxnLst>
                      <a:cxn ang="0">
                        <a:pos x="7" y="0"/>
                      </a:cxn>
                      <a:cxn ang="0">
                        <a:pos x="29" y="0"/>
                      </a:cxn>
                      <a:cxn ang="0">
                        <a:pos x="49" y="16"/>
                      </a:cxn>
                      <a:cxn ang="0">
                        <a:pos x="35" y="14"/>
                      </a:cxn>
                      <a:cxn ang="0">
                        <a:pos x="3" y="16"/>
                      </a:cxn>
                      <a:cxn ang="0">
                        <a:pos x="7" y="0"/>
                      </a:cxn>
                    </a:cxnLst>
                    <a:rect l="0" t="0" r="r" b="b"/>
                    <a:pathLst>
                      <a:path w="49" h="29">
                        <a:moveTo>
                          <a:pt x="7" y="0"/>
                        </a:moveTo>
                        <a:cubicBezTo>
                          <a:pt x="15" y="6"/>
                          <a:pt x="19" y="2"/>
                          <a:pt x="29" y="0"/>
                        </a:cubicBezTo>
                        <a:cubicBezTo>
                          <a:pt x="45" y="5"/>
                          <a:pt x="40" y="3"/>
                          <a:pt x="49" y="16"/>
                        </a:cubicBezTo>
                        <a:cubicBezTo>
                          <a:pt x="46" y="29"/>
                          <a:pt x="42" y="21"/>
                          <a:pt x="35" y="14"/>
                        </a:cubicBezTo>
                        <a:cubicBezTo>
                          <a:pt x="26" y="15"/>
                          <a:pt x="12" y="19"/>
                          <a:pt x="3" y="16"/>
                        </a:cubicBezTo>
                        <a:cubicBezTo>
                          <a:pt x="0" y="6"/>
                          <a:pt x="7" y="10"/>
                          <a:pt x="7" y="0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51" name="Freeform 23"/>
                  <p:cNvSpPr>
                    <a:spLocks/>
                  </p:cNvSpPr>
                  <p:nvPr/>
                </p:nvSpPr>
                <p:spPr bwMode="ltGray">
                  <a:xfrm>
                    <a:off x="1969" y="585"/>
                    <a:ext cx="26" cy="17"/>
                  </a:xfrm>
                  <a:custGeom>
                    <a:avLst/>
                    <a:gdLst/>
                    <a:ahLst/>
                    <a:cxnLst>
                      <a:cxn ang="0">
                        <a:pos x="21" y="38"/>
                      </a:cxn>
                      <a:cxn ang="0">
                        <a:pos x="15" y="26"/>
                      </a:cxn>
                      <a:cxn ang="0">
                        <a:pos x="3" y="22"/>
                      </a:cxn>
                      <a:cxn ang="0">
                        <a:pos x="13" y="8"/>
                      </a:cxn>
                      <a:cxn ang="0">
                        <a:pos x="25" y="0"/>
                      </a:cxn>
                      <a:cxn ang="0">
                        <a:pos x="49" y="10"/>
                      </a:cxn>
                      <a:cxn ang="0">
                        <a:pos x="53" y="20"/>
                      </a:cxn>
                      <a:cxn ang="0">
                        <a:pos x="61" y="32"/>
                      </a:cxn>
                      <a:cxn ang="0">
                        <a:pos x="41" y="38"/>
                      </a:cxn>
                      <a:cxn ang="0">
                        <a:pos x="23" y="44"/>
                      </a:cxn>
                      <a:cxn ang="0">
                        <a:pos x="21" y="38"/>
                      </a:cxn>
                    </a:cxnLst>
                    <a:rect l="0" t="0" r="r" b="b"/>
                    <a:pathLst>
                      <a:path w="61" h="48">
                        <a:moveTo>
                          <a:pt x="21" y="38"/>
                        </a:moveTo>
                        <a:cubicBezTo>
                          <a:pt x="19" y="34"/>
                          <a:pt x="19" y="29"/>
                          <a:pt x="15" y="26"/>
                        </a:cubicBezTo>
                        <a:cubicBezTo>
                          <a:pt x="12" y="24"/>
                          <a:pt x="3" y="22"/>
                          <a:pt x="3" y="22"/>
                        </a:cubicBezTo>
                        <a:cubicBezTo>
                          <a:pt x="0" y="12"/>
                          <a:pt x="5" y="12"/>
                          <a:pt x="13" y="8"/>
                        </a:cubicBezTo>
                        <a:cubicBezTo>
                          <a:pt x="17" y="6"/>
                          <a:pt x="25" y="0"/>
                          <a:pt x="25" y="0"/>
                        </a:cubicBezTo>
                        <a:cubicBezTo>
                          <a:pt x="37" y="2"/>
                          <a:pt x="41" y="2"/>
                          <a:pt x="49" y="10"/>
                        </a:cubicBezTo>
                        <a:cubicBezTo>
                          <a:pt x="45" y="21"/>
                          <a:pt x="46" y="12"/>
                          <a:pt x="53" y="20"/>
                        </a:cubicBezTo>
                        <a:cubicBezTo>
                          <a:pt x="56" y="24"/>
                          <a:pt x="61" y="32"/>
                          <a:pt x="61" y="32"/>
                        </a:cubicBezTo>
                        <a:cubicBezTo>
                          <a:pt x="56" y="47"/>
                          <a:pt x="53" y="42"/>
                          <a:pt x="41" y="38"/>
                        </a:cubicBezTo>
                        <a:cubicBezTo>
                          <a:pt x="27" y="47"/>
                          <a:pt x="34" y="48"/>
                          <a:pt x="23" y="44"/>
                        </a:cubicBezTo>
                        <a:cubicBezTo>
                          <a:pt x="22" y="42"/>
                          <a:pt x="21" y="38"/>
                          <a:pt x="21" y="3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52" name="Freeform 24"/>
                  <p:cNvSpPr>
                    <a:spLocks/>
                  </p:cNvSpPr>
                  <p:nvPr/>
                </p:nvSpPr>
                <p:spPr bwMode="ltGray">
                  <a:xfrm>
                    <a:off x="1976" y="593"/>
                    <a:ext cx="122" cy="61"/>
                  </a:xfrm>
                  <a:custGeom>
                    <a:avLst/>
                    <a:gdLst/>
                    <a:ahLst/>
                    <a:cxnLst>
                      <a:cxn ang="0">
                        <a:pos x="46" y="28"/>
                      </a:cxn>
                      <a:cxn ang="0">
                        <a:pos x="36" y="14"/>
                      </a:cxn>
                      <a:cxn ang="0">
                        <a:pos x="26" y="30"/>
                      </a:cxn>
                      <a:cxn ang="0">
                        <a:pos x="0" y="24"/>
                      </a:cxn>
                      <a:cxn ang="0">
                        <a:pos x="10" y="42"/>
                      </a:cxn>
                      <a:cxn ang="0">
                        <a:pos x="16" y="62"/>
                      </a:cxn>
                      <a:cxn ang="0">
                        <a:pos x="24" y="48"/>
                      </a:cxn>
                      <a:cxn ang="0">
                        <a:pos x="30" y="44"/>
                      </a:cxn>
                      <a:cxn ang="0">
                        <a:pos x="48" y="56"/>
                      </a:cxn>
                      <a:cxn ang="0">
                        <a:pos x="70" y="62"/>
                      </a:cxn>
                      <a:cxn ang="0">
                        <a:pos x="88" y="72"/>
                      </a:cxn>
                      <a:cxn ang="0">
                        <a:pos x="106" y="102"/>
                      </a:cxn>
                      <a:cxn ang="0">
                        <a:pos x="104" y="122"/>
                      </a:cxn>
                      <a:cxn ang="0">
                        <a:pos x="98" y="134"/>
                      </a:cxn>
                      <a:cxn ang="0">
                        <a:pos x="122" y="128"/>
                      </a:cxn>
                      <a:cxn ang="0">
                        <a:pos x="140" y="140"/>
                      </a:cxn>
                      <a:cxn ang="0">
                        <a:pos x="168" y="148"/>
                      </a:cxn>
                      <a:cxn ang="0">
                        <a:pos x="174" y="146"/>
                      </a:cxn>
                      <a:cxn ang="0">
                        <a:pos x="168" y="134"/>
                      </a:cxn>
                      <a:cxn ang="0">
                        <a:pos x="178" y="136"/>
                      </a:cxn>
                      <a:cxn ang="0">
                        <a:pos x="186" y="118"/>
                      </a:cxn>
                      <a:cxn ang="0">
                        <a:pos x="202" y="122"/>
                      </a:cxn>
                      <a:cxn ang="0">
                        <a:pos x="214" y="130"/>
                      </a:cxn>
                      <a:cxn ang="0">
                        <a:pos x="244" y="168"/>
                      </a:cxn>
                      <a:cxn ang="0">
                        <a:pos x="262" y="178"/>
                      </a:cxn>
                      <a:cxn ang="0">
                        <a:pos x="284" y="170"/>
                      </a:cxn>
                      <a:cxn ang="0">
                        <a:pos x="268" y="160"/>
                      </a:cxn>
                      <a:cxn ang="0">
                        <a:pos x="256" y="138"/>
                      </a:cxn>
                      <a:cxn ang="0">
                        <a:pos x="250" y="132"/>
                      </a:cxn>
                      <a:cxn ang="0">
                        <a:pos x="248" y="122"/>
                      </a:cxn>
                      <a:cxn ang="0">
                        <a:pos x="236" y="116"/>
                      </a:cxn>
                      <a:cxn ang="0">
                        <a:pos x="240" y="96"/>
                      </a:cxn>
                      <a:cxn ang="0">
                        <a:pos x="220" y="86"/>
                      </a:cxn>
                      <a:cxn ang="0">
                        <a:pos x="210" y="70"/>
                      </a:cxn>
                      <a:cxn ang="0">
                        <a:pos x="190" y="54"/>
                      </a:cxn>
                      <a:cxn ang="0">
                        <a:pos x="168" y="38"/>
                      </a:cxn>
                      <a:cxn ang="0">
                        <a:pos x="156" y="34"/>
                      </a:cxn>
                      <a:cxn ang="0">
                        <a:pos x="120" y="16"/>
                      </a:cxn>
                      <a:cxn ang="0">
                        <a:pos x="102" y="4"/>
                      </a:cxn>
                      <a:cxn ang="0">
                        <a:pos x="96" y="0"/>
                      </a:cxn>
                      <a:cxn ang="0">
                        <a:pos x="70" y="10"/>
                      </a:cxn>
                      <a:cxn ang="0">
                        <a:pos x="56" y="32"/>
                      </a:cxn>
                      <a:cxn ang="0">
                        <a:pos x="46" y="28"/>
                      </a:cxn>
                    </a:cxnLst>
                    <a:rect l="0" t="0" r="r" b="b"/>
                    <a:pathLst>
                      <a:path w="286" h="182">
                        <a:moveTo>
                          <a:pt x="46" y="28"/>
                        </a:moveTo>
                        <a:cubicBezTo>
                          <a:pt x="41" y="14"/>
                          <a:pt x="46" y="17"/>
                          <a:pt x="36" y="14"/>
                        </a:cubicBezTo>
                        <a:cubicBezTo>
                          <a:pt x="31" y="17"/>
                          <a:pt x="26" y="30"/>
                          <a:pt x="26" y="30"/>
                        </a:cubicBezTo>
                        <a:cubicBezTo>
                          <a:pt x="12" y="25"/>
                          <a:pt x="19" y="21"/>
                          <a:pt x="0" y="24"/>
                        </a:cubicBezTo>
                        <a:cubicBezTo>
                          <a:pt x="2" y="33"/>
                          <a:pt x="2" y="37"/>
                          <a:pt x="10" y="42"/>
                        </a:cubicBezTo>
                        <a:cubicBezTo>
                          <a:pt x="12" y="49"/>
                          <a:pt x="14" y="55"/>
                          <a:pt x="16" y="62"/>
                        </a:cubicBezTo>
                        <a:cubicBezTo>
                          <a:pt x="24" y="59"/>
                          <a:pt x="27" y="57"/>
                          <a:pt x="24" y="48"/>
                        </a:cubicBezTo>
                        <a:cubicBezTo>
                          <a:pt x="26" y="47"/>
                          <a:pt x="28" y="43"/>
                          <a:pt x="30" y="44"/>
                        </a:cubicBezTo>
                        <a:cubicBezTo>
                          <a:pt x="48" y="48"/>
                          <a:pt x="36" y="52"/>
                          <a:pt x="48" y="56"/>
                        </a:cubicBezTo>
                        <a:cubicBezTo>
                          <a:pt x="74" y="65"/>
                          <a:pt x="47" y="56"/>
                          <a:pt x="70" y="62"/>
                        </a:cubicBezTo>
                        <a:cubicBezTo>
                          <a:pt x="77" y="64"/>
                          <a:pt x="88" y="72"/>
                          <a:pt x="88" y="72"/>
                        </a:cubicBezTo>
                        <a:cubicBezTo>
                          <a:pt x="96" y="84"/>
                          <a:pt x="102" y="87"/>
                          <a:pt x="106" y="102"/>
                        </a:cubicBezTo>
                        <a:cubicBezTo>
                          <a:pt x="105" y="109"/>
                          <a:pt x="106" y="115"/>
                          <a:pt x="104" y="122"/>
                        </a:cubicBezTo>
                        <a:cubicBezTo>
                          <a:pt x="103" y="126"/>
                          <a:pt x="94" y="132"/>
                          <a:pt x="98" y="134"/>
                        </a:cubicBezTo>
                        <a:cubicBezTo>
                          <a:pt x="106" y="137"/>
                          <a:pt x="122" y="128"/>
                          <a:pt x="122" y="128"/>
                        </a:cubicBezTo>
                        <a:cubicBezTo>
                          <a:pt x="130" y="131"/>
                          <a:pt x="133" y="135"/>
                          <a:pt x="140" y="140"/>
                        </a:cubicBezTo>
                        <a:cubicBezTo>
                          <a:pt x="148" y="145"/>
                          <a:pt x="159" y="145"/>
                          <a:pt x="168" y="148"/>
                        </a:cubicBezTo>
                        <a:cubicBezTo>
                          <a:pt x="170" y="147"/>
                          <a:pt x="173" y="148"/>
                          <a:pt x="174" y="146"/>
                        </a:cubicBezTo>
                        <a:cubicBezTo>
                          <a:pt x="176" y="142"/>
                          <a:pt x="164" y="136"/>
                          <a:pt x="168" y="134"/>
                        </a:cubicBezTo>
                        <a:cubicBezTo>
                          <a:pt x="171" y="132"/>
                          <a:pt x="175" y="135"/>
                          <a:pt x="178" y="136"/>
                        </a:cubicBezTo>
                        <a:cubicBezTo>
                          <a:pt x="182" y="131"/>
                          <a:pt x="186" y="118"/>
                          <a:pt x="186" y="118"/>
                        </a:cubicBezTo>
                        <a:cubicBezTo>
                          <a:pt x="189" y="119"/>
                          <a:pt x="199" y="120"/>
                          <a:pt x="202" y="122"/>
                        </a:cubicBezTo>
                        <a:cubicBezTo>
                          <a:pt x="206" y="124"/>
                          <a:pt x="214" y="130"/>
                          <a:pt x="214" y="130"/>
                        </a:cubicBezTo>
                        <a:cubicBezTo>
                          <a:pt x="224" y="145"/>
                          <a:pt x="228" y="158"/>
                          <a:pt x="244" y="168"/>
                        </a:cubicBezTo>
                        <a:cubicBezTo>
                          <a:pt x="250" y="172"/>
                          <a:pt x="262" y="178"/>
                          <a:pt x="262" y="178"/>
                        </a:cubicBezTo>
                        <a:cubicBezTo>
                          <a:pt x="265" y="178"/>
                          <a:pt x="286" y="182"/>
                          <a:pt x="284" y="170"/>
                        </a:cubicBezTo>
                        <a:cubicBezTo>
                          <a:pt x="283" y="164"/>
                          <a:pt x="268" y="160"/>
                          <a:pt x="268" y="160"/>
                        </a:cubicBezTo>
                        <a:cubicBezTo>
                          <a:pt x="261" y="150"/>
                          <a:pt x="270" y="143"/>
                          <a:pt x="256" y="138"/>
                        </a:cubicBezTo>
                        <a:cubicBezTo>
                          <a:pt x="254" y="136"/>
                          <a:pt x="251" y="135"/>
                          <a:pt x="250" y="132"/>
                        </a:cubicBezTo>
                        <a:cubicBezTo>
                          <a:pt x="248" y="129"/>
                          <a:pt x="250" y="125"/>
                          <a:pt x="248" y="122"/>
                        </a:cubicBezTo>
                        <a:cubicBezTo>
                          <a:pt x="246" y="118"/>
                          <a:pt x="240" y="118"/>
                          <a:pt x="236" y="116"/>
                        </a:cubicBezTo>
                        <a:cubicBezTo>
                          <a:pt x="230" y="107"/>
                          <a:pt x="227" y="100"/>
                          <a:pt x="240" y="96"/>
                        </a:cubicBezTo>
                        <a:cubicBezTo>
                          <a:pt x="236" y="83"/>
                          <a:pt x="236" y="84"/>
                          <a:pt x="220" y="86"/>
                        </a:cubicBezTo>
                        <a:cubicBezTo>
                          <a:pt x="209" y="82"/>
                          <a:pt x="208" y="82"/>
                          <a:pt x="210" y="70"/>
                        </a:cubicBezTo>
                        <a:cubicBezTo>
                          <a:pt x="207" y="60"/>
                          <a:pt x="199" y="57"/>
                          <a:pt x="190" y="54"/>
                        </a:cubicBezTo>
                        <a:cubicBezTo>
                          <a:pt x="181" y="45"/>
                          <a:pt x="181" y="42"/>
                          <a:pt x="168" y="38"/>
                        </a:cubicBezTo>
                        <a:cubicBezTo>
                          <a:pt x="164" y="37"/>
                          <a:pt x="156" y="34"/>
                          <a:pt x="156" y="34"/>
                        </a:cubicBezTo>
                        <a:cubicBezTo>
                          <a:pt x="146" y="24"/>
                          <a:pt x="134" y="21"/>
                          <a:pt x="120" y="16"/>
                        </a:cubicBezTo>
                        <a:cubicBezTo>
                          <a:pt x="113" y="14"/>
                          <a:pt x="108" y="8"/>
                          <a:pt x="102" y="4"/>
                        </a:cubicBezTo>
                        <a:cubicBezTo>
                          <a:pt x="100" y="3"/>
                          <a:pt x="96" y="0"/>
                          <a:pt x="96" y="0"/>
                        </a:cubicBezTo>
                        <a:cubicBezTo>
                          <a:pt x="83" y="2"/>
                          <a:pt x="79" y="1"/>
                          <a:pt x="70" y="10"/>
                        </a:cubicBezTo>
                        <a:cubicBezTo>
                          <a:pt x="67" y="19"/>
                          <a:pt x="63" y="27"/>
                          <a:pt x="56" y="32"/>
                        </a:cubicBezTo>
                        <a:cubicBezTo>
                          <a:pt x="49" y="30"/>
                          <a:pt x="52" y="31"/>
                          <a:pt x="46" y="2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53" name="Freeform 25"/>
                  <p:cNvSpPr>
                    <a:spLocks/>
                  </p:cNvSpPr>
                  <p:nvPr/>
                </p:nvSpPr>
                <p:spPr bwMode="ltGray">
                  <a:xfrm>
                    <a:off x="2082" y="599"/>
                    <a:ext cx="33" cy="26"/>
                  </a:xfrm>
                  <a:custGeom>
                    <a:avLst/>
                    <a:gdLst/>
                    <a:ahLst/>
                    <a:cxnLst>
                      <a:cxn ang="0">
                        <a:pos x="1" y="58"/>
                      </a:cxn>
                      <a:cxn ang="0">
                        <a:pos x="27" y="60"/>
                      </a:cxn>
                      <a:cxn ang="0">
                        <a:pos x="45" y="48"/>
                      </a:cxn>
                      <a:cxn ang="0">
                        <a:pos x="57" y="30"/>
                      </a:cxn>
                      <a:cxn ang="0">
                        <a:pos x="43" y="14"/>
                      </a:cxn>
                      <a:cxn ang="0">
                        <a:pos x="43" y="4"/>
                      </a:cxn>
                      <a:cxn ang="0">
                        <a:pos x="71" y="26"/>
                      </a:cxn>
                      <a:cxn ang="0">
                        <a:pos x="67" y="54"/>
                      </a:cxn>
                      <a:cxn ang="0">
                        <a:pos x="33" y="78"/>
                      </a:cxn>
                      <a:cxn ang="0">
                        <a:pos x="9" y="66"/>
                      </a:cxn>
                      <a:cxn ang="0">
                        <a:pos x="3" y="62"/>
                      </a:cxn>
                      <a:cxn ang="0">
                        <a:pos x="1" y="58"/>
                      </a:cxn>
                    </a:cxnLst>
                    <a:rect l="0" t="0" r="r" b="b"/>
                    <a:pathLst>
                      <a:path w="78" h="78">
                        <a:moveTo>
                          <a:pt x="1" y="58"/>
                        </a:moveTo>
                        <a:cubicBezTo>
                          <a:pt x="6" y="44"/>
                          <a:pt x="18" y="57"/>
                          <a:pt x="27" y="60"/>
                        </a:cubicBezTo>
                        <a:cubicBezTo>
                          <a:pt x="35" y="57"/>
                          <a:pt x="38" y="52"/>
                          <a:pt x="45" y="48"/>
                        </a:cubicBezTo>
                        <a:cubicBezTo>
                          <a:pt x="48" y="40"/>
                          <a:pt x="51" y="36"/>
                          <a:pt x="57" y="30"/>
                        </a:cubicBezTo>
                        <a:cubicBezTo>
                          <a:pt x="55" y="23"/>
                          <a:pt x="43" y="14"/>
                          <a:pt x="43" y="14"/>
                        </a:cubicBezTo>
                        <a:cubicBezTo>
                          <a:pt x="33" y="0"/>
                          <a:pt x="30" y="1"/>
                          <a:pt x="43" y="4"/>
                        </a:cubicBezTo>
                        <a:cubicBezTo>
                          <a:pt x="54" y="11"/>
                          <a:pt x="58" y="22"/>
                          <a:pt x="71" y="26"/>
                        </a:cubicBezTo>
                        <a:cubicBezTo>
                          <a:pt x="78" y="37"/>
                          <a:pt x="78" y="46"/>
                          <a:pt x="67" y="54"/>
                        </a:cubicBezTo>
                        <a:cubicBezTo>
                          <a:pt x="51" y="49"/>
                          <a:pt x="53" y="71"/>
                          <a:pt x="33" y="78"/>
                        </a:cubicBezTo>
                        <a:cubicBezTo>
                          <a:pt x="16" y="72"/>
                          <a:pt x="25" y="76"/>
                          <a:pt x="9" y="66"/>
                        </a:cubicBezTo>
                        <a:cubicBezTo>
                          <a:pt x="7" y="65"/>
                          <a:pt x="3" y="62"/>
                          <a:pt x="3" y="62"/>
                        </a:cubicBezTo>
                        <a:cubicBezTo>
                          <a:pt x="0" y="54"/>
                          <a:pt x="13" y="42"/>
                          <a:pt x="1" y="5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54" name="Freeform 26"/>
                  <p:cNvSpPr>
                    <a:spLocks/>
                  </p:cNvSpPr>
                  <p:nvPr/>
                </p:nvSpPr>
                <p:spPr bwMode="ltGray">
                  <a:xfrm>
                    <a:off x="2152" y="544"/>
                    <a:ext cx="8" cy="6"/>
                  </a:xfrm>
                  <a:custGeom>
                    <a:avLst/>
                    <a:gdLst/>
                    <a:ahLst/>
                    <a:cxnLst>
                      <a:cxn ang="0">
                        <a:pos x="3" y="4"/>
                      </a:cxn>
                      <a:cxn ang="0">
                        <a:pos x="3" y="14"/>
                      </a:cxn>
                      <a:cxn ang="0">
                        <a:pos x="3" y="4"/>
                      </a:cxn>
                    </a:cxnLst>
                    <a:rect l="0" t="0" r="r" b="b"/>
                    <a:pathLst>
                      <a:path w="17" h="18">
                        <a:moveTo>
                          <a:pt x="3" y="4"/>
                        </a:moveTo>
                        <a:cubicBezTo>
                          <a:pt x="17" y="7"/>
                          <a:pt x="16" y="18"/>
                          <a:pt x="3" y="14"/>
                        </a:cubicBezTo>
                        <a:cubicBezTo>
                          <a:pt x="0" y="6"/>
                          <a:pt x="7" y="0"/>
                          <a:pt x="3" y="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55" name="Freeform 27"/>
                  <p:cNvSpPr>
                    <a:spLocks/>
                  </p:cNvSpPr>
                  <p:nvPr/>
                </p:nvSpPr>
                <p:spPr bwMode="ltGray">
                  <a:xfrm>
                    <a:off x="2194" y="584"/>
                    <a:ext cx="11" cy="8"/>
                  </a:xfrm>
                  <a:custGeom>
                    <a:avLst/>
                    <a:gdLst/>
                    <a:ahLst/>
                    <a:cxnLst>
                      <a:cxn ang="0">
                        <a:pos x="8" y="14"/>
                      </a:cxn>
                      <a:cxn ang="0">
                        <a:pos x="14" y="0"/>
                      </a:cxn>
                      <a:cxn ang="0">
                        <a:pos x="14" y="22"/>
                      </a:cxn>
                      <a:cxn ang="0">
                        <a:pos x="8" y="14"/>
                      </a:cxn>
                    </a:cxnLst>
                    <a:rect l="0" t="0" r="r" b="b"/>
                    <a:pathLst>
                      <a:path w="26" h="22">
                        <a:moveTo>
                          <a:pt x="8" y="14"/>
                        </a:moveTo>
                        <a:cubicBezTo>
                          <a:pt x="5" y="6"/>
                          <a:pt x="5" y="3"/>
                          <a:pt x="14" y="0"/>
                        </a:cubicBezTo>
                        <a:cubicBezTo>
                          <a:pt x="26" y="4"/>
                          <a:pt x="23" y="16"/>
                          <a:pt x="14" y="22"/>
                        </a:cubicBezTo>
                        <a:cubicBezTo>
                          <a:pt x="0" y="17"/>
                          <a:pt x="13" y="3"/>
                          <a:pt x="8" y="1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56" name="Freeform 28"/>
                  <p:cNvSpPr>
                    <a:spLocks/>
                  </p:cNvSpPr>
                  <p:nvPr/>
                </p:nvSpPr>
                <p:spPr bwMode="ltGray">
                  <a:xfrm>
                    <a:off x="2059" y="494"/>
                    <a:ext cx="8" cy="5"/>
                  </a:xfrm>
                  <a:custGeom>
                    <a:avLst/>
                    <a:gdLst/>
                    <a:ahLst/>
                    <a:cxnLst>
                      <a:cxn ang="0">
                        <a:pos x="7" y="12"/>
                      </a:cxn>
                      <a:cxn ang="0">
                        <a:pos x="17" y="2"/>
                      </a:cxn>
                      <a:cxn ang="0">
                        <a:pos x="9" y="12"/>
                      </a:cxn>
                      <a:cxn ang="0">
                        <a:pos x="7" y="12"/>
                      </a:cxn>
                    </a:cxnLst>
                    <a:rect l="0" t="0" r="r" b="b"/>
                    <a:pathLst>
                      <a:path w="20" h="15">
                        <a:moveTo>
                          <a:pt x="7" y="12"/>
                        </a:moveTo>
                        <a:cubicBezTo>
                          <a:pt x="0" y="1"/>
                          <a:pt x="6" y="0"/>
                          <a:pt x="17" y="2"/>
                        </a:cubicBezTo>
                        <a:cubicBezTo>
                          <a:pt x="20" y="10"/>
                          <a:pt x="18" y="15"/>
                          <a:pt x="9" y="12"/>
                        </a:cubicBezTo>
                        <a:cubicBezTo>
                          <a:pt x="4" y="4"/>
                          <a:pt x="4" y="4"/>
                          <a:pt x="7" y="1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57" name="Freeform 29"/>
                  <p:cNvSpPr>
                    <a:spLocks/>
                  </p:cNvSpPr>
                  <p:nvPr/>
                </p:nvSpPr>
                <p:spPr bwMode="ltGray">
                  <a:xfrm>
                    <a:off x="1988" y="536"/>
                    <a:ext cx="8" cy="5"/>
                  </a:xfrm>
                  <a:custGeom>
                    <a:avLst/>
                    <a:gdLst/>
                    <a:ahLst/>
                    <a:cxnLst>
                      <a:cxn ang="0">
                        <a:pos x="7" y="12"/>
                      </a:cxn>
                      <a:cxn ang="0">
                        <a:pos x="15" y="2"/>
                      </a:cxn>
                      <a:cxn ang="0">
                        <a:pos x="15" y="14"/>
                      </a:cxn>
                      <a:cxn ang="0">
                        <a:pos x="7" y="12"/>
                      </a:cxn>
                    </a:cxnLst>
                    <a:rect l="0" t="0" r="r" b="b"/>
                    <a:pathLst>
                      <a:path w="20" h="15">
                        <a:moveTo>
                          <a:pt x="7" y="12"/>
                        </a:moveTo>
                        <a:cubicBezTo>
                          <a:pt x="0" y="2"/>
                          <a:pt x="3" y="0"/>
                          <a:pt x="15" y="2"/>
                        </a:cubicBezTo>
                        <a:cubicBezTo>
                          <a:pt x="16" y="4"/>
                          <a:pt x="20" y="12"/>
                          <a:pt x="15" y="14"/>
                        </a:cubicBezTo>
                        <a:cubicBezTo>
                          <a:pt x="12" y="15"/>
                          <a:pt x="7" y="12"/>
                          <a:pt x="7" y="1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58" name="Freeform 30"/>
                  <p:cNvSpPr>
                    <a:spLocks/>
                  </p:cNvSpPr>
                  <p:nvPr/>
                </p:nvSpPr>
                <p:spPr bwMode="ltGray">
                  <a:xfrm>
                    <a:off x="1910" y="523"/>
                    <a:ext cx="34" cy="27"/>
                  </a:xfrm>
                  <a:custGeom>
                    <a:avLst/>
                    <a:gdLst/>
                    <a:ahLst/>
                    <a:cxnLst>
                      <a:cxn ang="0">
                        <a:pos x="0" y="50"/>
                      </a:cxn>
                      <a:cxn ang="0">
                        <a:pos x="14" y="24"/>
                      </a:cxn>
                      <a:cxn ang="0">
                        <a:pos x="26" y="20"/>
                      </a:cxn>
                      <a:cxn ang="0">
                        <a:pos x="48" y="18"/>
                      </a:cxn>
                      <a:cxn ang="0">
                        <a:pos x="58" y="0"/>
                      </a:cxn>
                      <a:cxn ang="0">
                        <a:pos x="80" y="40"/>
                      </a:cxn>
                      <a:cxn ang="0">
                        <a:pos x="70" y="56"/>
                      </a:cxn>
                      <a:cxn ang="0">
                        <a:pos x="54" y="62"/>
                      </a:cxn>
                      <a:cxn ang="0">
                        <a:pos x="48" y="80"/>
                      </a:cxn>
                      <a:cxn ang="0">
                        <a:pos x="32" y="68"/>
                      </a:cxn>
                      <a:cxn ang="0">
                        <a:pos x="38" y="52"/>
                      </a:cxn>
                      <a:cxn ang="0">
                        <a:pos x="30" y="28"/>
                      </a:cxn>
                      <a:cxn ang="0">
                        <a:pos x="20" y="48"/>
                      </a:cxn>
                      <a:cxn ang="0">
                        <a:pos x="8" y="56"/>
                      </a:cxn>
                      <a:cxn ang="0">
                        <a:pos x="0" y="50"/>
                      </a:cxn>
                    </a:cxnLst>
                    <a:rect l="0" t="0" r="r" b="b"/>
                    <a:pathLst>
                      <a:path w="80" h="80">
                        <a:moveTo>
                          <a:pt x="0" y="50"/>
                        </a:moveTo>
                        <a:cubicBezTo>
                          <a:pt x="1" y="47"/>
                          <a:pt x="12" y="25"/>
                          <a:pt x="14" y="24"/>
                        </a:cubicBezTo>
                        <a:cubicBezTo>
                          <a:pt x="17" y="22"/>
                          <a:pt x="26" y="20"/>
                          <a:pt x="26" y="20"/>
                        </a:cubicBezTo>
                        <a:cubicBezTo>
                          <a:pt x="34" y="23"/>
                          <a:pt x="40" y="21"/>
                          <a:pt x="48" y="18"/>
                        </a:cubicBezTo>
                        <a:cubicBezTo>
                          <a:pt x="52" y="12"/>
                          <a:pt x="54" y="6"/>
                          <a:pt x="58" y="0"/>
                        </a:cubicBezTo>
                        <a:cubicBezTo>
                          <a:pt x="70" y="4"/>
                          <a:pt x="76" y="28"/>
                          <a:pt x="80" y="40"/>
                        </a:cubicBezTo>
                        <a:cubicBezTo>
                          <a:pt x="75" y="54"/>
                          <a:pt x="80" y="50"/>
                          <a:pt x="70" y="56"/>
                        </a:cubicBezTo>
                        <a:cubicBezTo>
                          <a:pt x="61" y="53"/>
                          <a:pt x="59" y="54"/>
                          <a:pt x="54" y="62"/>
                        </a:cubicBezTo>
                        <a:cubicBezTo>
                          <a:pt x="57" y="71"/>
                          <a:pt x="56" y="75"/>
                          <a:pt x="48" y="80"/>
                        </a:cubicBezTo>
                        <a:cubicBezTo>
                          <a:pt x="40" y="77"/>
                          <a:pt x="39" y="72"/>
                          <a:pt x="32" y="68"/>
                        </a:cubicBezTo>
                        <a:cubicBezTo>
                          <a:pt x="26" y="59"/>
                          <a:pt x="30" y="57"/>
                          <a:pt x="38" y="52"/>
                        </a:cubicBezTo>
                        <a:cubicBezTo>
                          <a:pt x="41" y="42"/>
                          <a:pt x="39" y="34"/>
                          <a:pt x="30" y="28"/>
                        </a:cubicBezTo>
                        <a:cubicBezTo>
                          <a:pt x="20" y="31"/>
                          <a:pt x="30" y="40"/>
                          <a:pt x="20" y="48"/>
                        </a:cubicBezTo>
                        <a:cubicBezTo>
                          <a:pt x="16" y="51"/>
                          <a:pt x="8" y="56"/>
                          <a:pt x="8" y="56"/>
                        </a:cubicBezTo>
                        <a:cubicBezTo>
                          <a:pt x="2" y="50"/>
                          <a:pt x="5" y="50"/>
                          <a:pt x="0" y="50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59" name="Freeform 31"/>
                  <p:cNvSpPr>
                    <a:spLocks/>
                  </p:cNvSpPr>
                  <p:nvPr/>
                </p:nvSpPr>
                <p:spPr bwMode="ltGray">
                  <a:xfrm>
                    <a:off x="1899" y="466"/>
                    <a:ext cx="40" cy="58"/>
                  </a:xfrm>
                  <a:custGeom>
                    <a:avLst/>
                    <a:gdLst/>
                    <a:ahLst/>
                    <a:cxnLst>
                      <a:cxn ang="0">
                        <a:pos x="14" y="96"/>
                      </a:cxn>
                      <a:cxn ang="0">
                        <a:pos x="26" y="128"/>
                      </a:cxn>
                      <a:cxn ang="0">
                        <a:pos x="32" y="108"/>
                      </a:cxn>
                      <a:cxn ang="0">
                        <a:pos x="52" y="100"/>
                      </a:cxn>
                      <a:cxn ang="0">
                        <a:pos x="46" y="124"/>
                      </a:cxn>
                      <a:cxn ang="0">
                        <a:pos x="66" y="126"/>
                      </a:cxn>
                      <a:cxn ang="0">
                        <a:pos x="76" y="142"/>
                      </a:cxn>
                      <a:cxn ang="0">
                        <a:pos x="58" y="148"/>
                      </a:cxn>
                      <a:cxn ang="0">
                        <a:pos x="74" y="174"/>
                      </a:cxn>
                      <a:cxn ang="0">
                        <a:pos x="84" y="154"/>
                      </a:cxn>
                      <a:cxn ang="0">
                        <a:pos x="82" y="112"/>
                      </a:cxn>
                      <a:cxn ang="0">
                        <a:pos x="60" y="106"/>
                      </a:cxn>
                      <a:cxn ang="0">
                        <a:pos x="50" y="82"/>
                      </a:cxn>
                      <a:cxn ang="0">
                        <a:pos x="34" y="82"/>
                      </a:cxn>
                      <a:cxn ang="0">
                        <a:pos x="30" y="70"/>
                      </a:cxn>
                      <a:cxn ang="0">
                        <a:pos x="42" y="42"/>
                      </a:cxn>
                      <a:cxn ang="0">
                        <a:pos x="30" y="0"/>
                      </a:cxn>
                      <a:cxn ang="0">
                        <a:pos x="18" y="22"/>
                      </a:cxn>
                      <a:cxn ang="0">
                        <a:pos x="4" y="46"/>
                      </a:cxn>
                      <a:cxn ang="0">
                        <a:pos x="14" y="76"/>
                      </a:cxn>
                      <a:cxn ang="0">
                        <a:pos x="14" y="96"/>
                      </a:cxn>
                    </a:cxnLst>
                    <a:rect l="0" t="0" r="r" b="b"/>
                    <a:pathLst>
                      <a:path w="94" h="174">
                        <a:moveTo>
                          <a:pt x="14" y="96"/>
                        </a:moveTo>
                        <a:cubicBezTo>
                          <a:pt x="11" y="109"/>
                          <a:pt x="15" y="120"/>
                          <a:pt x="26" y="128"/>
                        </a:cubicBezTo>
                        <a:cubicBezTo>
                          <a:pt x="34" y="120"/>
                          <a:pt x="35" y="119"/>
                          <a:pt x="32" y="108"/>
                        </a:cubicBezTo>
                        <a:cubicBezTo>
                          <a:pt x="35" y="92"/>
                          <a:pt x="39" y="92"/>
                          <a:pt x="52" y="100"/>
                        </a:cubicBezTo>
                        <a:cubicBezTo>
                          <a:pt x="59" y="110"/>
                          <a:pt x="49" y="114"/>
                          <a:pt x="46" y="124"/>
                        </a:cubicBezTo>
                        <a:cubicBezTo>
                          <a:pt x="50" y="137"/>
                          <a:pt x="57" y="129"/>
                          <a:pt x="66" y="126"/>
                        </a:cubicBezTo>
                        <a:cubicBezTo>
                          <a:pt x="77" y="129"/>
                          <a:pt x="79" y="131"/>
                          <a:pt x="76" y="142"/>
                        </a:cubicBezTo>
                        <a:cubicBezTo>
                          <a:pt x="67" y="139"/>
                          <a:pt x="65" y="141"/>
                          <a:pt x="58" y="148"/>
                        </a:cubicBezTo>
                        <a:cubicBezTo>
                          <a:pt x="60" y="160"/>
                          <a:pt x="62" y="170"/>
                          <a:pt x="74" y="174"/>
                        </a:cubicBezTo>
                        <a:cubicBezTo>
                          <a:pt x="77" y="165"/>
                          <a:pt x="74" y="157"/>
                          <a:pt x="84" y="154"/>
                        </a:cubicBezTo>
                        <a:cubicBezTo>
                          <a:pt x="91" y="143"/>
                          <a:pt x="94" y="122"/>
                          <a:pt x="82" y="112"/>
                        </a:cubicBezTo>
                        <a:cubicBezTo>
                          <a:pt x="77" y="108"/>
                          <a:pt x="66" y="108"/>
                          <a:pt x="60" y="106"/>
                        </a:cubicBezTo>
                        <a:cubicBezTo>
                          <a:pt x="65" y="92"/>
                          <a:pt x="66" y="87"/>
                          <a:pt x="50" y="82"/>
                        </a:cubicBezTo>
                        <a:cubicBezTo>
                          <a:pt x="48" y="82"/>
                          <a:pt x="37" y="86"/>
                          <a:pt x="34" y="82"/>
                        </a:cubicBezTo>
                        <a:cubicBezTo>
                          <a:pt x="32" y="79"/>
                          <a:pt x="30" y="70"/>
                          <a:pt x="30" y="70"/>
                        </a:cubicBezTo>
                        <a:cubicBezTo>
                          <a:pt x="32" y="54"/>
                          <a:pt x="32" y="52"/>
                          <a:pt x="42" y="42"/>
                        </a:cubicBezTo>
                        <a:cubicBezTo>
                          <a:pt x="41" y="30"/>
                          <a:pt x="45" y="5"/>
                          <a:pt x="30" y="0"/>
                        </a:cubicBezTo>
                        <a:cubicBezTo>
                          <a:pt x="14" y="4"/>
                          <a:pt x="16" y="4"/>
                          <a:pt x="18" y="22"/>
                        </a:cubicBezTo>
                        <a:cubicBezTo>
                          <a:pt x="16" y="39"/>
                          <a:pt x="15" y="35"/>
                          <a:pt x="4" y="46"/>
                        </a:cubicBezTo>
                        <a:cubicBezTo>
                          <a:pt x="0" y="59"/>
                          <a:pt x="5" y="67"/>
                          <a:pt x="14" y="76"/>
                        </a:cubicBezTo>
                        <a:cubicBezTo>
                          <a:pt x="15" y="80"/>
                          <a:pt x="17" y="93"/>
                          <a:pt x="14" y="96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60" name="Freeform 32"/>
                  <p:cNvSpPr>
                    <a:spLocks/>
                  </p:cNvSpPr>
                  <p:nvPr/>
                </p:nvSpPr>
                <p:spPr bwMode="ltGray">
                  <a:xfrm>
                    <a:off x="1909" y="508"/>
                    <a:ext cx="14" cy="17"/>
                  </a:xfrm>
                  <a:custGeom>
                    <a:avLst/>
                    <a:gdLst/>
                    <a:ahLst/>
                    <a:cxnLst>
                      <a:cxn ang="0">
                        <a:pos x="6" y="24"/>
                      </a:cxn>
                      <a:cxn ang="0">
                        <a:pos x="12" y="0"/>
                      </a:cxn>
                      <a:cxn ang="0">
                        <a:pos x="20" y="16"/>
                      </a:cxn>
                      <a:cxn ang="0">
                        <a:pos x="22" y="24"/>
                      </a:cxn>
                      <a:cxn ang="0">
                        <a:pos x="28" y="26"/>
                      </a:cxn>
                      <a:cxn ang="0">
                        <a:pos x="32" y="38"/>
                      </a:cxn>
                      <a:cxn ang="0">
                        <a:pos x="18" y="50"/>
                      </a:cxn>
                      <a:cxn ang="0">
                        <a:pos x="6" y="24"/>
                      </a:cxn>
                    </a:cxnLst>
                    <a:rect l="0" t="0" r="r" b="b"/>
                    <a:pathLst>
                      <a:path w="32" h="50">
                        <a:moveTo>
                          <a:pt x="6" y="24"/>
                        </a:moveTo>
                        <a:cubicBezTo>
                          <a:pt x="0" y="15"/>
                          <a:pt x="3" y="6"/>
                          <a:pt x="12" y="0"/>
                        </a:cubicBezTo>
                        <a:cubicBezTo>
                          <a:pt x="23" y="3"/>
                          <a:pt x="23" y="5"/>
                          <a:pt x="20" y="16"/>
                        </a:cubicBezTo>
                        <a:cubicBezTo>
                          <a:pt x="21" y="19"/>
                          <a:pt x="20" y="22"/>
                          <a:pt x="22" y="24"/>
                        </a:cubicBezTo>
                        <a:cubicBezTo>
                          <a:pt x="23" y="26"/>
                          <a:pt x="27" y="24"/>
                          <a:pt x="28" y="26"/>
                        </a:cubicBezTo>
                        <a:cubicBezTo>
                          <a:pt x="30" y="29"/>
                          <a:pt x="32" y="38"/>
                          <a:pt x="32" y="38"/>
                        </a:cubicBezTo>
                        <a:cubicBezTo>
                          <a:pt x="29" y="46"/>
                          <a:pt x="26" y="47"/>
                          <a:pt x="18" y="50"/>
                        </a:cubicBezTo>
                        <a:cubicBezTo>
                          <a:pt x="12" y="41"/>
                          <a:pt x="18" y="24"/>
                          <a:pt x="6" y="2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61" name="Freeform 33"/>
                  <p:cNvSpPr>
                    <a:spLocks/>
                  </p:cNvSpPr>
                  <p:nvPr/>
                </p:nvSpPr>
                <p:spPr bwMode="ltGray">
                  <a:xfrm>
                    <a:off x="1881" y="512"/>
                    <a:ext cx="19" cy="17"/>
                  </a:xfrm>
                  <a:custGeom>
                    <a:avLst/>
                    <a:gdLst/>
                    <a:ahLst/>
                    <a:cxnLst>
                      <a:cxn ang="0">
                        <a:pos x="0" y="44"/>
                      </a:cxn>
                      <a:cxn ang="0">
                        <a:pos x="22" y="20"/>
                      </a:cxn>
                      <a:cxn ang="0">
                        <a:pos x="36" y="0"/>
                      </a:cxn>
                      <a:cxn ang="0">
                        <a:pos x="24" y="28"/>
                      </a:cxn>
                      <a:cxn ang="0">
                        <a:pos x="2" y="50"/>
                      </a:cxn>
                      <a:cxn ang="0">
                        <a:pos x="0" y="44"/>
                      </a:cxn>
                    </a:cxnLst>
                    <a:rect l="0" t="0" r="r" b="b"/>
                    <a:pathLst>
                      <a:path w="43" h="50">
                        <a:moveTo>
                          <a:pt x="0" y="44"/>
                        </a:moveTo>
                        <a:cubicBezTo>
                          <a:pt x="6" y="38"/>
                          <a:pt x="18" y="29"/>
                          <a:pt x="22" y="20"/>
                        </a:cubicBezTo>
                        <a:cubicBezTo>
                          <a:pt x="27" y="10"/>
                          <a:pt x="25" y="4"/>
                          <a:pt x="36" y="0"/>
                        </a:cubicBezTo>
                        <a:cubicBezTo>
                          <a:pt x="43" y="11"/>
                          <a:pt x="36" y="24"/>
                          <a:pt x="24" y="28"/>
                        </a:cubicBezTo>
                        <a:cubicBezTo>
                          <a:pt x="21" y="38"/>
                          <a:pt x="12" y="47"/>
                          <a:pt x="2" y="50"/>
                        </a:cubicBezTo>
                        <a:cubicBezTo>
                          <a:pt x="1" y="48"/>
                          <a:pt x="0" y="44"/>
                          <a:pt x="0" y="4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62" name="Freeform 34"/>
                  <p:cNvSpPr>
                    <a:spLocks/>
                  </p:cNvSpPr>
                  <p:nvPr/>
                </p:nvSpPr>
                <p:spPr bwMode="ltGray">
                  <a:xfrm>
                    <a:off x="2930" y="489"/>
                    <a:ext cx="299" cy="179"/>
                  </a:xfrm>
                  <a:custGeom>
                    <a:avLst/>
                    <a:gdLst/>
                    <a:ahLst/>
                    <a:cxnLst>
                      <a:cxn ang="0">
                        <a:pos x="21" y="280"/>
                      </a:cxn>
                      <a:cxn ang="0">
                        <a:pos x="24" y="250"/>
                      </a:cxn>
                      <a:cxn ang="0">
                        <a:pos x="22" y="245"/>
                      </a:cxn>
                      <a:cxn ang="0">
                        <a:pos x="16" y="218"/>
                      </a:cxn>
                      <a:cxn ang="0">
                        <a:pos x="4" y="215"/>
                      </a:cxn>
                      <a:cxn ang="0">
                        <a:pos x="0" y="191"/>
                      </a:cxn>
                      <a:cxn ang="0">
                        <a:pos x="12" y="180"/>
                      </a:cxn>
                      <a:cxn ang="0">
                        <a:pos x="6" y="165"/>
                      </a:cxn>
                      <a:cxn ang="0">
                        <a:pos x="2" y="160"/>
                      </a:cxn>
                      <a:cxn ang="0">
                        <a:pos x="28" y="120"/>
                      </a:cxn>
                      <a:cxn ang="0">
                        <a:pos x="44" y="96"/>
                      </a:cxn>
                      <a:cxn ang="0">
                        <a:pos x="42" y="70"/>
                      </a:cxn>
                      <a:cxn ang="0">
                        <a:pos x="24" y="43"/>
                      </a:cxn>
                      <a:cxn ang="0">
                        <a:pos x="20" y="32"/>
                      </a:cxn>
                      <a:cxn ang="0">
                        <a:pos x="26" y="36"/>
                      </a:cxn>
                      <a:cxn ang="0">
                        <a:pos x="48" y="35"/>
                      </a:cxn>
                      <a:cxn ang="0">
                        <a:pos x="64" y="11"/>
                      </a:cxn>
                      <a:cxn ang="0">
                        <a:pos x="82" y="0"/>
                      </a:cxn>
                      <a:cxn ang="0">
                        <a:pos x="88" y="2"/>
                      </a:cxn>
                      <a:cxn ang="0">
                        <a:pos x="92" y="9"/>
                      </a:cxn>
                      <a:cxn ang="0">
                        <a:pos x="98" y="5"/>
                      </a:cxn>
                      <a:cxn ang="0">
                        <a:pos x="110" y="8"/>
                      </a:cxn>
                      <a:cxn ang="0">
                        <a:pos x="116" y="9"/>
                      </a:cxn>
                      <a:cxn ang="0">
                        <a:pos x="141" y="14"/>
                      </a:cxn>
                      <a:cxn ang="0">
                        <a:pos x="155" y="24"/>
                      </a:cxn>
                      <a:cxn ang="0">
                        <a:pos x="167" y="17"/>
                      </a:cxn>
                      <a:cxn ang="0">
                        <a:pos x="173" y="14"/>
                      </a:cxn>
                      <a:cxn ang="0">
                        <a:pos x="195" y="14"/>
                      </a:cxn>
                      <a:cxn ang="0">
                        <a:pos x="211" y="32"/>
                      </a:cxn>
                      <a:cxn ang="0">
                        <a:pos x="231" y="59"/>
                      </a:cxn>
                      <a:cxn ang="0">
                        <a:pos x="245" y="70"/>
                      </a:cxn>
                      <a:cxn ang="0">
                        <a:pos x="257" y="68"/>
                      </a:cxn>
                      <a:cxn ang="0">
                        <a:pos x="270" y="65"/>
                      </a:cxn>
                      <a:cxn ang="0">
                        <a:pos x="290" y="71"/>
                      </a:cxn>
                      <a:cxn ang="0">
                        <a:pos x="300" y="81"/>
                      </a:cxn>
                      <a:cxn ang="0">
                        <a:pos x="308" y="90"/>
                      </a:cxn>
                      <a:cxn ang="0">
                        <a:pos x="318" y="111"/>
                      </a:cxn>
                      <a:cxn ang="0">
                        <a:pos x="322" y="120"/>
                      </a:cxn>
                      <a:cxn ang="0">
                        <a:pos x="324" y="125"/>
                      </a:cxn>
                      <a:cxn ang="0">
                        <a:pos x="310" y="142"/>
                      </a:cxn>
                      <a:cxn ang="0">
                        <a:pos x="322" y="141"/>
                      </a:cxn>
                      <a:cxn ang="0">
                        <a:pos x="342" y="155"/>
                      </a:cxn>
                      <a:cxn ang="0">
                        <a:pos x="364" y="157"/>
                      </a:cxn>
                      <a:cxn ang="0">
                        <a:pos x="380" y="168"/>
                      </a:cxn>
                      <a:cxn ang="0">
                        <a:pos x="382" y="172"/>
                      </a:cxn>
                      <a:cxn ang="0">
                        <a:pos x="382" y="176"/>
                      </a:cxn>
                      <a:cxn ang="0">
                        <a:pos x="394" y="172"/>
                      </a:cxn>
                      <a:cxn ang="0">
                        <a:pos x="400" y="171"/>
                      </a:cxn>
                      <a:cxn ang="0">
                        <a:pos x="439" y="185"/>
                      </a:cxn>
                      <a:cxn ang="0">
                        <a:pos x="447" y="199"/>
                      </a:cxn>
                      <a:cxn ang="0">
                        <a:pos x="465" y="201"/>
                      </a:cxn>
                      <a:cxn ang="0">
                        <a:pos x="471" y="215"/>
                      </a:cxn>
                      <a:cxn ang="0">
                        <a:pos x="451" y="258"/>
                      </a:cxn>
                      <a:cxn ang="0">
                        <a:pos x="435" y="281"/>
                      </a:cxn>
                    </a:cxnLst>
                    <a:rect l="0" t="0" r="r" b="b"/>
                    <a:pathLst>
                      <a:path w="471" h="281">
                        <a:moveTo>
                          <a:pt x="21" y="280"/>
                        </a:moveTo>
                        <a:cubicBezTo>
                          <a:pt x="32" y="281"/>
                          <a:pt x="25" y="253"/>
                          <a:pt x="24" y="250"/>
                        </a:cubicBezTo>
                        <a:cubicBezTo>
                          <a:pt x="23" y="248"/>
                          <a:pt x="22" y="245"/>
                          <a:pt x="22" y="245"/>
                        </a:cubicBezTo>
                        <a:cubicBezTo>
                          <a:pt x="21" y="243"/>
                          <a:pt x="20" y="221"/>
                          <a:pt x="16" y="218"/>
                        </a:cubicBezTo>
                        <a:cubicBezTo>
                          <a:pt x="13" y="216"/>
                          <a:pt x="4" y="215"/>
                          <a:pt x="4" y="215"/>
                        </a:cubicBezTo>
                        <a:cubicBezTo>
                          <a:pt x="0" y="207"/>
                          <a:pt x="3" y="200"/>
                          <a:pt x="0" y="191"/>
                        </a:cubicBezTo>
                        <a:cubicBezTo>
                          <a:pt x="2" y="185"/>
                          <a:pt x="7" y="186"/>
                          <a:pt x="12" y="180"/>
                        </a:cubicBezTo>
                        <a:cubicBezTo>
                          <a:pt x="14" y="172"/>
                          <a:pt x="14" y="169"/>
                          <a:pt x="6" y="165"/>
                        </a:cubicBezTo>
                        <a:cubicBezTo>
                          <a:pt x="4" y="163"/>
                          <a:pt x="2" y="162"/>
                          <a:pt x="2" y="160"/>
                        </a:cubicBezTo>
                        <a:cubicBezTo>
                          <a:pt x="2" y="150"/>
                          <a:pt x="16" y="123"/>
                          <a:pt x="28" y="120"/>
                        </a:cubicBezTo>
                        <a:cubicBezTo>
                          <a:pt x="32" y="111"/>
                          <a:pt x="40" y="105"/>
                          <a:pt x="44" y="96"/>
                        </a:cubicBezTo>
                        <a:cubicBezTo>
                          <a:pt x="39" y="83"/>
                          <a:pt x="38" y="85"/>
                          <a:pt x="42" y="70"/>
                        </a:cubicBezTo>
                        <a:cubicBezTo>
                          <a:pt x="38" y="60"/>
                          <a:pt x="34" y="48"/>
                          <a:pt x="24" y="43"/>
                        </a:cubicBezTo>
                        <a:cubicBezTo>
                          <a:pt x="18" y="36"/>
                          <a:pt x="10" y="37"/>
                          <a:pt x="20" y="32"/>
                        </a:cubicBezTo>
                        <a:cubicBezTo>
                          <a:pt x="27" y="34"/>
                          <a:pt x="26" y="32"/>
                          <a:pt x="26" y="36"/>
                        </a:cubicBezTo>
                        <a:cubicBezTo>
                          <a:pt x="34" y="41"/>
                          <a:pt x="39" y="39"/>
                          <a:pt x="48" y="35"/>
                        </a:cubicBezTo>
                        <a:cubicBezTo>
                          <a:pt x="45" y="22"/>
                          <a:pt x="48" y="14"/>
                          <a:pt x="64" y="11"/>
                        </a:cubicBezTo>
                        <a:cubicBezTo>
                          <a:pt x="71" y="8"/>
                          <a:pt x="75" y="3"/>
                          <a:pt x="82" y="0"/>
                        </a:cubicBezTo>
                        <a:cubicBezTo>
                          <a:pt x="84" y="1"/>
                          <a:pt x="88" y="0"/>
                          <a:pt x="88" y="2"/>
                        </a:cubicBezTo>
                        <a:cubicBezTo>
                          <a:pt x="90" y="12"/>
                          <a:pt x="75" y="13"/>
                          <a:pt x="92" y="9"/>
                        </a:cubicBezTo>
                        <a:cubicBezTo>
                          <a:pt x="94" y="8"/>
                          <a:pt x="96" y="5"/>
                          <a:pt x="98" y="5"/>
                        </a:cubicBezTo>
                        <a:cubicBezTo>
                          <a:pt x="102" y="4"/>
                          <a:pt x="106" y="7"/>
                          <a:pt x="110" y="8"/>
                        </a:cubicBezTo>
                        <a:cubicBezTo>
                          <a:pt x="112" y="8"/>
                          <a:pt x="116" y="9"/>
                          <a:pt x="116" y="9"/>
                        </a:cubicBezTo>
                        <a:cubicBezTo>
                          <a:pt x="122" y="16"/>
                          <a:pt x="129" y="13"/>
                          <a:pt x="141" y="14"/>
                        </a:cubicBezTo>
                        <a:cubicBezTo>
                          <a:pt x="143" y="21"/>
                          <a:pt x="147" y="22"/>
                          <a:pt x="155" y="24"/>
                        </a:cubicBezTo>
                        <a:cubicBezTo>
                          <a:pt x="159" y="22"/>
                          <a:pt x="163" y="20"/>
                          <a:pt x="167" y="17"/>
                        </a:cubicBezTo>
                        <a:cubicBezTo>
                          <a:pt x="169" y="16"/>
                          <a:pt x="173" y="14"/>
                          <a:pt x="173" y="14"/>
                        </a:cubicBezTo>
                        <a:cubicBezTo>
                          <a:pt x="195" y="26"/>
                          <a:pt x="175" y="20"/>
                          <a:pt x="195" y="14"/>
                        </a:cubicBezTo>
                        <a:cubicBezTo>
                          <a:pt x="207" y="17"/>
                          <a:pt x="201" y="26"/>
                          <a:pt x="211" y="32"/>
                        </a:cubicBezTo>
                        <a:cubicBezTo>
                          <a:pt x="214" y="38"/>
                          <a:pt x="224" y="55"/>
                          <a:pt x="231" y="59"/>
                        </a:cubicBezTo>
                        <a:cubicBezTo>
                          <a:pt x="241" y="70"/>
                          <a:pt x="235" y="67"/>
                          <a:pt x="245" y="70"/>
                        </a:cubicBezTo>
                        <a:cubicBezTo>
                          <a:pt x="249" y="69"/>
                          <a:pt x="253" y="69"/>
                          <a:pt x="257" y="68"/>
                        </a:cubicBezTo>
                        <a:cubicBezTo>
                          <a:pt x="261" y="67"/>
                          <a:pt x="270" y="65"/>
                          <a:pt x="270" y="65"/>
                        </a:cubicBezTo>
                        <a:cubicBezTo>
                          <a:pt x="278" y="66"/>
                          <a:pt x="283" y="67"/>
                          <a:pt x="290" y="71"/>
                        </a:cubicBezTo>
                        <a:cubicBezTo>
                          <a:pt x="304" y="88"/>
                          <a:pt x="282" y="62"/>
                          <a:pt x="300" y="81"/>
                        </a:cubicBezTo>
                        <a:cubicBezTo>
                          <a:pt x="302" y="84"/>
                          <a:pt x="308" y="90"/>
                          <a:pt x="308" y="90"/>
                        </a:cubicBezTo>
                        <a:cubicBezTo>
                          <a:pt x="311" y="98"/>
                          <a:pt x="315" y="103"/>
                          <a:pt x="318" y="111"/>
                        </a:cubicBezTo>
                        <a:cubicBezTo>
                          <a:pt x="319" y="114"/>
                          <a:pt x="321" y="117"/>
                          <a:pt x="322" y="120"/>
                        </a:cubicBezTo>
                        <a:cubicBezTo>
                          <a:pt x="323" y="122"/>
                          <a:pt x="324" y="125"/>
                          <a:pt x="324" y="125"/>
                        </a:cubicBezTo>
                        <a:cubicBezTo>
                          <a:pt x="321" y="132"/>
                          <a:pt x="313" y="134"/>
                          <a:pt x="310" y="142"/>
                        </a:cubicBezTo>
                        <a:cubicBezTo>
                          <a:pt x="313" y="151"/>
                          <a:pt x="317" y="146"/>
                          <a:pt x="322" y="141"/>
                        </a:cubicBezTo>
                        <a:cubicBezTo>
                          <a:pt x="341" y="143"/>
                          <a:pt x="339" y="142"/>
                          <a:pt x="342" y="155"/>
                        </a:cubicBezTo>
                        <a:cubicBezTo>
                          <a:pt x="351" y="150"/>
                          <a:pt x="355" y="152"/>
                          <a:pt x="364" y="157"/>
                        </a:cubicBezTo>
                        <a:cubicBezTo>
                          <a:pt x="369" y="162"/>
                          <a:pt x="372" y="166"/>
                          <a:pt x="380" y="168"/>
                        </a:cubicBezTo>
                        <a:cubicBezTo>
                          <a:pt x="381" y="169"/>
                          <a:pt x="383" y="171"/>
                          <a:pt x="382" y="172"/>
                        </a:cubicBezTo>
                        <a:cubicBezTo>
                          <a:pt x="380" y="176"/>
                          <a:pt x="368" y="172"/>
                          <a:pt x="382" y="176"/>
                        </a:cubicBezTo>
                        <a:cubicBezTo>
                          <a:pt x="386" y="175"/>
                          <a:pt x="390" y="173"/>
                          <a:pt x="394" y="172"/>
                        </a:cubicBezTo>
                        <a:cubicBezTo>
                          <a:pt x="396" y="172"/>
                          <a:pt x="400" y="171"/>
                          <a:pt x="400" y="171"/>
                        </a:cubicBezTo>
                        <a:cubicBezTo>
                          <a:pt x="413" y="177"/>
                          <a:pt x="427" y="179"/>
                          <a:pt x="439" y="185"/>
                        </a:cubicBezTo>
                        <a:cubicBezTo>
                          <a:pt x="441" y="190"/>
                          <a:pt x="445" y="194"/>
                          <a:pt x="447" y="199"/>
                        </a:cubicBezTo>
                        <a:cubicBezTo>
                          <a:pt x="453" y="198"/>
                          <a:pt x="460" y="195"/>
                          <a:pt x="465" y="201"/>
                        </a:cubicBezTo>
                        <a:cubicBezTo>
                          <a:pt x="468" y="205"/>
                          <a:pt x="471" y="215"/>
                          <a:pt x="471" y="215"/>
                        </a:cubicBezTo>
                        <a:cubicBezTo>
                          <a:pt x="468" y="231"/>
                          <a:pt x="469" y="248"/>
                          <a:pt x="451" y="258"/>
                        </a:cubicBezTo>
                        <a:cubicBezTo>
                          <a:pt x="447" y="262"/>
                          <a:pt x="437" y="275"/>
                          <a:pt x="435" y="281"/>
                        </a:cubicBezTo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63" name="Freeform 35"/>
                  <p:cNvSpPr>
                    <a:spLocks/>
                  </p:cNvSpPr>
                  <p:nvPr/>
                </p:nvSpPr>
                <p:spPr bwMode="ltGray">
                  <a:xfrm>
                    <a:off x="2534" y="242"/>
                    <a:ext cx="420" cy="283"/>
                  </a:xfrm>
                  <a:custGeom>
                    <a:avLst/>
                    <a:gdLst/>
                    <a:ahLst/>
                    <a:cxnLst>
                      <a:cxn ang="0">
                        <a:pos x="406" y="6"/>
                      </a:cxn>
                      <a:cxn ang="0">
                        <a:pos x="502" y="34"/>
                      </a:cxn>
                      <a:cxn ang="0">
                        <a:pos x="550" y="38"/>
                      </a:cxn>
                      <a:cxn ang="0">
                        <a:pos x="578" y="130"/>
                      </a:cxn>
                      <a:cxn ang="0">
                        <a:pos x="586" y="90"/>
                      </a:cxn>
                      <a:cxn ang="0">
                        <a:pos x="606" y="70"/>
                      </a:cxn>
                      <a:cxn ang="0">
                        <a:pos x="642" y="126"/>
                      </a:cxn>
                      <a:cxn ang="0">
                        <a:pos x="682" y="98"/>
                      </a:cxn>
                      <a:cxn ang="0">
                        <a:pos x="706" y="86"/>
                      </a:cxn>
                      <a:cxn ang="0">
                        <a:pos x="762" y="2"/>
                      </a:cxn>
                      <a:cxn ang="0">
                        <a:pos x="798" y="70"/>
                      </a:cxn>
                      <a:cxn ang="0">
                        <a:pos x="798" y="130"/>
                      </a:cxn>
                      <a:cxn ang="0">
                        <a:pos x="790" y="158"/>
                      </a:cxn>
                      <a:cxn ang="0">
                        <a:pos x="766" y="162"/>
                      </a:cxn>
                      <a:cxn ang="0">
                        <a:pos x="762" y="186"/>
                      </a:cxn>
                      <a:cxn ang="0">
                        <a:pos x="802" y="226"/>
                      </a:cxn>
                      <a:cxn ang="0">
                        <a:pos x="786" y="322"/>
                      </a:cxn>
                      <a:cxn ang="0">
                        <a:pos x="830" y="414"/>
                      </a:cxn>
                      <a:cxn ang="0">
                        <a:pos x="854" y="450"/>
                      </a:cxn>
                      <a:cxn ang="0">
                        <a:pos x="830" y="450"/>
                      </a:cxn>
                      <a:cxn ang="0">
                        <a:pos x="746" y="378"/>
                      </a:cxn>
                      <a:cxn ang="0">
                        <a:pos x="678" y="402"/>
                      </a:cxn>
                      <a:cxn ang="0">
                        <a:pos x="590" y="442"/>
                      </a:cxn>
                      <a:cxn ang="0">
                        <a:pos x="642" y="578"/>
                      </a:cxn>
                      <a:cxn ang="0">
                        <a:pos x="710" y="610"/>
                      </a:cxn>
                      <a:cxn ang="0">
                        <a:pos x="738" y="550"/>
                      </a:cxn>
                      <a:cxn ang="0">
                        <a:pos x="774" y="570"/>
                      </a:cxn>
                      <a:cxn ang="0">
                        <a:pos x="766" y="630"/>
                      </a:cxn>
                      <a:cxn ang="0">
                        <a:pos x="802" y="670"/>
                      </a:cxn>
                      <a:cxn ang="0">
                        <a:pos x="838" y="658"/>
                      </a:cxn>
                      <a:cxn ang="0">
                        <a:pos x="922" y="806"/>
                      </a:cxn>
                      <a:cxn ang="0">
                        <a:pos x="942" y="826"/>
                      </a:cxn>
                      <a:cxn ang="0">
                        <a:pos x="874" y="810"/>
                      </a:cxn>
                      <a:cxn ang="0">
                        <a:pos x="830" y="758"/>
                      </a:cxn>
                      <a:cxn ang="0">
                        <a:pos x="778" y="710"/>
                      </a:cxn>
                      <a:cxn ang="0">
                        <a:pos x="702" y="662"/>
                      </a:cxn>
                      <a:cxn ang="0">
                        <a:pos x="614" y="646"/>
                      </a:cxn>
                      <a:cxn ang="0">
                        <a:pos x="506" y="594"/>
                      </a:cxn>
                      <a:cxn ang="0">
                        <a:pos x="462" y="506"/>
                      </a:cxn>
                      <a:cxn ang="0">
                        <a:pos x="430" y="462"/>
                      </a:cxn>
                      <a:cxn ang="0">
                        <a:pos x="382" y="430"/>
                      </a:cxn>
                      <a:cxn ang="0">
                        <a:pos x="342" y="370"/>
                      </a:cxn>
                      <a:cxn ang="0">
                        <a:pos x="354" y="414"/>
                      </a:cxn>
                      <a:cxn ang="0">
                        <a:pos x="418" y="494"/>
                      </a:cxn>
                      <a:cxn ang="0">
                        <a:pos x="422" y="526"/>
                      </a:cxn>
                      <a:cxn ang="0">
                        <a:pos x="394" y="498"/>
                      </a:cxn>
                      <a:cxn ang="0">
                        <a:pos x="354" y="466"/>
                      </a:cxn>
                      <a:cxn ang="0">
                        <a:pos x="314" y="402"/>
                      </a:cxn>
                      <a:cxn ang="0">
                        <a:pos x="266" y="346"/>
                      </a:cxn>
                      <a:cxn ang="0">
                        <a:pos x="210" y="314"/>
                      </a:cxn>
                      <a:cxn ang="0">
                        <a:pos x="154" y="238"/>
                      </a:cxn>
                      <a:cxn ang="0">
                        <a:pos x="66" y="66"/>
                      </a:cxn>
                      <a:cxn ang="0">
                        <a:pos x="34" y="38"/>
                      </a:cxn>
                      <a:cxn ang="0">
                        <a:pos x="46" y="22"/>
                      </a:cxn>
                      <a:cxn ang="0">
                        <a:pos x="102" y="70"/>
                      </a:cxn>
                    </a:cxnLst>
                    <a:rect l="0" t="0" r="r" b="b"/>
                    <a:pathLst>
                      <a:path w="984" h="844">
                        <a:moveTo>
                          <a:pt x="82" y="38"/>
                        </a:moveTo>
                        <a:lnTo>
                          <a:pt x="406" y="6"/>
                        </a:lnTo>
                        <a:cubicBezTo>
                          <a:pt x="497" y="22"/>
                          <a:pt x="465" y="0"/>
                          <a:pt x="474" y="54"/>
                        </a:cubicBezTo>
                        <a:cubicBezTo>
                          <a:pt x="492" y="48"/>
                          <a:pt x="484" y="40"/>
                          <a:pt x="502" y="34"/>
                        </a:cubicBezTo>
                        <a:cubicBezTo>
                          <a:pt x="510" y="37"/>
                          <a:pt x="517" y="46"/>
                          <a:pt x="526" y="46"/>
                        </a:cubicBezTo>
                        <a:cubicBezTo>
                          <a:pt x="534" y="46"/>
                          <a:pt x="550" y="38"/>
                          <a:pt x="550" y="38"/>
                        </a:cubicBezTo>
                        <a:cubicBezTo>
                          <a:pt x="556" y="55"/>
                          <a:pt x="552" y="60"/>
                          <a:pt x="542" y="74"/>
                        </a:cubicBezTo>
                        <a:cubicBezTo>
                          <a:pt x="555" y="114"/>
                          <a:pt x="550" y="102"/>
                          <a:pt x="578" y="130"/>
                        </a:cubicBezTo>
                        <a:cubicBezTo>
                          <a:pt x="584" y="148"/>
                          <a:pt x="590" y="148"/>
                          <a:pt x="606" y="138"/>
                        </a:cubicBezTo>
                        <a:cubicBezTo>
                          <a:pt x="600" y="119"/>
                          <a:pt x="594" y="107"/>
                          <a:pt x="586" y="90"/>
                        </a:cubicBezTo>
                        <a:cubicBezTo>
                          <a:pt x="583" y="82"/>
                          <a:pt x="578" y="66"/>
                          <a:pt x="578" y="66"/>
                        </a:cubicBezTo>
                        <a:cubicBezTo>
                          <a:pt x="585" y="44"/>
                          <a:pt x="597" y="56"/>
                          <a:pt x="606" y="70"/>
                        </a:cubicBezTo>
                        <a:cubicBezTo>
                          <a:pt x="609" y="86"/>
                          <a:pt x="608" y="117"/>
                          <a:pt x="626" y="90"/>
                        </a:cubicBezTo>
                        <a:cubicBezTo>
                          <a:pt x="648" y="97"/>
                          <a:pt x="646" y="104"/>
                          <a:pt x="642" y="126"/>
                        </a:cubicBezTo>
                        <a:cubicBezTo>
                          <a:pt x="650" y="150"/>
                          <a:pt x="665" y="141"/>
                          <a:pt x="682" y="130"/>
                        </a:cubicBezTo>
                        <a:cubicBezTo>
                          <a:pt x="689" y="108"/>
                          <a:pt x="673" y="124"/>
                          <a:pt x="682" y="98"/>
                        </a:cubicBezTo>
                        <a:cubicBezTo>
                          <a:pt x="683" y="94"/>
                          <a:pt x="690" y="96"/>
                          <a:pt x="694" y="94"/>
                        </a:cubicBezTo>
                        <a:cubicBezTo>
                          <a:pt x="698" y="92"/>
                          <a:pt x="702" y="89"/>
                          <a:pt x="706" y="86"/>
                        </a:cubicBezTo>
                        <a:cubicBezTo>
                          <a:pt x="717" y="54"/>
                          <a:pt x="688" y="54"/>
                          <a:pt x="742" y="46"/>
                        </a:cubicBezTo>
                        <a:cubicBezTo>
                          <a:pt x="748" y="27"/>
                          <a:pt x="741" y="9"/>
                          <a:pt x="762" y="2"/>
                        </a:cubicBezTo>
                        <a:cubicBezTo>
                          <a:pt x="788" y="11"/>
                          <a:pt x="777" y="38"/>
                          <a:pt x="802" y="46"/>
                        </a:cubicBezTo>
                        <a:cubicBezTo>
                          <a:pt x="831" y="36"/>
                          <a:pt x="805" y="63"/>
                          <a:pt x="798" y="70"/>
                        </a:cubicBezTo>
                        <a:cubicBezTo>
                          <a:pt x="789" y="96"/>
                          <a:pt x="787" y="96"/>
                          <a:pt x="802" y="118"/>
                        </a:cubicBezTo>
                        <a:cubicBezTo>
                          <a:pt x="801" y="122"/>
                          <a:pt x="801" y="127"/>
                          <a:pt x="798" y="130"/>
                        </a:cubicBezTo>
                        <a:cubicBezTo>
                          <a:pt x="794" y="133"/>
                          <a:pt x="784" y="129"/>
                          <a:pt x="782" y="134"/>
                        </a:cubicBezTo>
                        <a:cubicBezTo>
                          <a:pt x="780" y="142"/>
                          <a:pt x="790" y="158"/>
                          <a:pt x="790" y="158"/>
                        </a:cubicBezTo>
                        <a:cubicBezTo>
                          <a:pt x="786" y="161"/>
                          <a:pt x="783" y="165"/>
                          <a:pt x="778" y="166"/>
                        </a:cubicBezTo>
                        <a:cubicBezTo>
                          <a:pt x="774" y="167"/>
                          <a:pt x="769" y="159"/>
                          <a:pt x="766" y="162"/>
                        </a:cubicBezTo>
                        <a:cubicBezTo>
                          <a:pt x="758" y="170"/>
                          <a:pt x="794" y="182"/>
                          <a:pt x="794" y="182"/>
                        </a:cubicBezTo>
                        <a:cubicBezTo>
                          <a:pt x="804" y="211"/>
                          <a:pt x="775" y="190"/>
                          <a:pt x="762" y="186"/>
                        </a:cubicBezTo>
                        <a:cubicBezTo>
                          <a:pt x="767" y="194"/>
                          <a:pt x="773" y="202"/>
                          <a:pt x="778" y="210"/>
                        </a:cubicBezTo>
                        <a:cubicBezTo>
                          <a:pt x="783" y="218"/>
                          <a:pt x="802" y="226"/>
                          <a:pt x="802" y="226"/>
                        </a:cubicBezTo>
                        <a:cubicBezTo>
                          <a:pt x="813" y="242"/>
                          <a:pt x="804" y="245"/>
                          <a:pt x="810" y="262"/>
                        </a:cubicBezTo>
                        <a:cubicBezTo>
                          <a:pt x="803" y="282"/>
                          <a:pt x="793" y="301"/>
                          <a:pt x="786" y="322"/>
                        </a:cubicBezTo>
                        <a:cubicBezTo>
                          <a:pt x="783" y="330"/>
                          <a:pt x="778" y="346"/>
                          <a:pt x="778" y="346"/>
                        </a:cubicBezTo>
                        <a:cubicBezTo>
                          <a:pt x="785" y="366"/>
                          <a:pt x="817" y="394"/>
                          <a:pt x="830" y="414"/>
                        </a:cubicBezTo>
                        <a:cubicBezTo>
                          <a:pt x="835" y="422"/>
                          <a:pt x="841" y="430"/>
                          <a:pt x="846" y="438"/>
                        </a:cubicBezTo>
                        <a:cubicBezTo>
                          <a:pt x="849" y="442"/>
                          <a:pt x="854" y="450"/>
                          <a:pt x="854" y="450"/>
                        </a:cubicBezTo>
                        <a:cubicBezTo>
                          <a:pt x="853" y="457"/>
                          <a:pt x="855" y="466"/>
                          <a:pt x="850" y="470"/>
                        </a:cubicBezTo>
                        <a:cubicBezTo>
                          <a:pt x="844" y="475"/>
                          <a:pt x="831" y="451"/>
                          <a:pt x="830" y="450"/>
                        </a:cubicBezTo>
                        <a:cubicBezTo>
                          <a:pt x="811" y="431"/>
                          <a:pt x="789" y="421"/>
                          <a:pt x="774" y="398"/>
                        </a:cubicBezTo>
                        <a:cubicBezTo>
                          <a:pt x="769" y="379"/>
                          <a:pt x="766" y="371"/>
                          <a:pt x="746" y="378"/>
                        </a:cubicBezTo>
                        <a:cubicBezTo>
                          <a:pt x="717" y="368"/>
                          <a:pt x="730" y="368"/>
                          <a:pt x="706" y="374"/>
                        </a:cubicBezTo>
                        <a:cubicBezTo>
                          <a:pt x="688" y="402"/>
                          <a:pt x="699" y="395"/>
                          <a:pt x="678" y="402"/>
                        </a:cubicBezTo>
                        <a:cubicBezTo>
                          <a:pt x="654" y="386"/>
                          <a:pt x="650" y="390"/>
                          <a:pt x="618" y="394"/>
                        </a:cubicBezTo>
                        <a:cubicBezTo>
                          <a:pt x="607" y="411"/>
                          <a:pt x="601" y="426"/>
                          <a:pt x="590" y="442"/>
                        </a:cubicBezTo>
                        <a:cubicBezTo>
                          <a:pt x="600" y="471"/>
                          <a:pt x="593" y="459"/>
                          <a:pt x="606" y="478"/>
                        </a:cubicBezTo>
                        <a:cubicBezTo>
                          <a:pt x="593" y="518"/>
                          <a:pt x="622" y="548"/>
                          <a:pt x="642" y="578"/>
                        </a:cubicBezTo>
                        <a:cubicBezTo>
                          <a:pt x="651" y="591"/>
                          <a:pt x="651" y="601"/>
                          <a:pt x="666" y="606"/>
                        </a:cubicBezTo>
                        <a:cubicBezTo>
                          <a:pt x="680" y="627"/>
                          <a:pt x="691" y="623"/>
                          <a:pt x="710" y="610"/>
                        </a:cubicBezTo>
                        <a:cubicBezTo>
                          <a:pt x="729" y="616"/>
                          <a:pt x="729" y="606"/>
                          <a:pt x="734" y="590"/>
                        </a:cubicBezTo>
                        <a:cubicBezTo>
                          <a:pt x="735" y="577"/>
                          <a:pt x="731" y="562"/>
                          <a:pt x="738" y="550"/>
                        </a:cubicBezTo>
                        <a:cubicBezTo>
                          <a:pt x="742" y="543"/>
                          <a:pt x="762" y="542"/>
                          <a:pt x="762" y="542"/>
                        </a:cubicBezTo>
                        <a:cubicBezTo>
                          <a:pt x="783" y="547"/>
                          <a:pt x="786" y="552"/>
                          <a:pt x="774" y="570"/>
                        </a:cubicBezTo>
                        <a:cubicBezTo>
                          <a:pt x="779" y="590"/>
                          <a:pt x="790" y="605"/>
                          <a:pt x="770" y="618"/>
                        </a:cubicBezTo>
                        <a:cubicBezTo>
                          <a:pt x="769" y="622"/>
                          <a:pt x="764" y="626"/>
                          <a:pt x="766" y="630"/>
                        </a:cubicBezTo>
                        <a:cubicBezTo>
                          <a:pt x="768" y="634"/>
                          <a:pt x="775" y="634"/>
                          <a:pt x="778" y="638"/>
                        </a:cubicBezTo>
                        <a:cubicBezTo>
                          <a:pt x="788" y="651"/>
                          <a:pt x="786" y="660"/>
                          <a:pt x="802" y="670"/>
                        </a:cubicBezTo>
                        <a:cubicBezTo>
                          <a:pt x="810" y="667"/>
                          <a:pt x="818" y="665"/>
                          <a:pt x="826" y="662"/>
                        </a:cubicBezTo>
                        <a:cubicBezTo>
                          <a:pt x="830" y="661"/>
                          <a:pt x="838" y="658"/>
                          <a:pt x="838" y="658"/>
                        </a:cubicBezTo>
                        <a:cubicBezTo>
                          <a:pt x="857" y="664"/>
                          <a:pt x="864" y="680"/>
                          <a:pt x="870" y="698"/>
                        </a:cubicBezTo>
                        <a:cubicBezTo>
                          <a:pt x="859" y="731"/>
                          <a:pt x="887" y="794"/>
                          <a:pt x="922" y="806"/>
                        </a:cubicBezTo>
                        <a:cubicBezTo>
                          <a:pt x="938" y="801"/>
                          <a:pt x="941" y="792"/>
                          <a:pt x="958" y="798"/>
                        </a:cubicBezTo>
                        <a:cubicBezTo>
                          <a:pt x="984" y="837"/>
                          <a:pt x="928" y="784"/>
                          <a:pt x="942" y="826"/>
                        </a:cubicBezTo>
                        <a:cubicBezTo>
                          <a:pt x="936" y="844"/>
                          <a:pt x="930" y="844"/>
                          <a:pt x="914" y="834"/>
                        </a:cubicBezTo>
                        <a:cubicBezTo>
                          <a:pt x="903" y="817"/>
                          <a:pt x="890" y="821"/>
                          <a:pt x="874" y="810"/>
                        </a:cubicBezTo>
                        <a:cubicBezTo>
                          <a:pt x="851" y="776"/>
                          <a:pt x="882" y="816"/>
                          <a:pt x="854" y="794"/>
                        </a:cubicBezTo>
                        <a:cubicBezTo>
                          <a:pt x="843" y="785"/>
                          <a:pt x="840" y="768"/>
                          <a:pt x="830" y="758"/>
                        </a:cubicBezTo>
                        <a:cubicBezTo>
                          <a:pt x="824" y="739"/>
                          <a:pt x="817" y="724"/>
                          <a:pt x="798" y="718"/>
                        </a:cubicBezTo>
                        <a:cubicBezTo>
                          <a:pt x="791" y="696"/>
                          <a:pt x="800" y="712"/>
                          <a:pt x="778" y="710"/>
                        </a:cubicBezTo>
                        <a:cubicBezTo>
                          <a:pt x="767" y="709"/>
                          <a:pt x="746" y="702"/>
                          <a:pt x="746" y="702"/>
                        </a:cubicBezTo>
                        <a:cubicBezTo>
                          <a:pt x="729" y="691"/>
                          <a:pt x="720" y="674"/>
                          <a:pt x="702" y="662"/>
                        </a:cubicBezTo>
                        <a:cubicBezTo>
                          <a:pt x="694" y="665"/>
                          <a:pt x="687" y="673"/>
                          <a:pt x="678" y="674"/>
                        </a:cubicBezTo>
                        <a:cubicBezTo>
                          <a:pt x="657" y="677"/>
                          <a:pt x="630" y="657"/>
                          <a:pt x="614" y="646"/>
                        </a:cubicBezTo>
                        <a:cubicBezTo>
                          <a:pt x="600" y="637"/>
                          <a:pt x="580" y="639"/>
                          <a:pt x="566" y="630"/>
                        </a:cubicBezTo>
                        <a:cubicBezTo>
                          <a:pt x="546" y="617"/>
                          <a:pt x="525" y="607"/>
                          <a:pt x="506" y="594"/>
                        </a:cubicBezTo>
                        <a:cubicBezTo>
                          <a:pt x="513" y="572"/>
                          <a:pt x="509" y="551"/>
                          <a:pt x="490" y="538"/>
                        </a:cubicBezTo>
                        <a:cubicBezTo>
                          <a:pt x="485" y="522"/>
                          <a:pt x="476" y="515"/>
                          <a:pt x="462" y="506"/>
                        </a:cubicBezTo>
                        <a:cubicBezTo>
                          <a:pt x="441" y="474"/>
                          <a:pt x="469" y="513"/>
                          <a:pt x="442" y="486"/>
                        </a:cubicBezTo>
                        <a:cubicBezTo>
                          <a:pt x="436" y="480"/>
                          <a:pt x="436" y="468"/>
                          <a:pt x="430" y="462"/>
                        </a:cubicBezTo>
                        <a:cubicBezTo>
                          <a:pt x="427" y="459"/>
                          <a:pt x="422" y="459"/>
                          <a:pt x="418" y="458"/>
                        </a:cubicBezTo>
                        <a:cubicBezTo>
                          <a:pt x="407" y="447"/>
                          <a:pt x="382" y="430"/>
                          <a:pt x="382" y="430"/>
                        </a:cubicBezTo>
                        <a:cubicBezTo>
                          <a:pt x="371" y="413"/>
                          <a:pt x="358" y="399"/>
                          <a:pt x="346" y="382"/>
                        </a:cubicBezTo>
                        <a:cubicBezTo>
                          <a:pt x="344" y="378"/>
                          <a:pt x="345" y="373"/>
                          <a:pt x="342" y="370"/>
                        </a:cubicBezTo>
                        <a:cubicBezTo>
                          <a:pt x="339" y="367"/>
                          <a:pt x="334" y="367"/>
                          <a:pt x="330" y="366"/>
                        </a:cubicBezTo>
                        <a:cubicBezTo>
                          <a:pt x="322" y="390"/>
                          <a:pt x="342" y="398"/>
                          <a:pt x="354" y="414"/>
                        </a:cubicBezTo>
                        <a:cubicBezTo>
                          <a:pt x="368" y="432"/>
                          <a:pt x="372" y="446"/>
                          <a:pt x="390" y="458"/>
                        </a:cubicBezTo>
                        <a:cubicBezTo>
                          <a:pt x="409" y="487"/>
                          <a:pt x="399" y="475"/>
                          <a:pt x="418" y="494"/>
                        </a:cubicBezTo>
                        <a:cubicBezTo>
                          <a:pt x="423" y="510"/>
                          <a:pt x="428" y="517"/>
                          <a:pt x="442" y="526"/>
                        </a:cubicBezTo>
                        <a:cubicBezTo>
                          <a:pt x="450" y="550"/>
                          <a:pt x="432" y="533"/>
                          <a:pt x="422" y="526"/>
                        </a:cubicBezTo>
                        <a:cubicBezTo>
                          <a:pt x="399" y="492"/>
                          <a:pt x="430" y="532"/>
                          <a:pt x="402" y="510"/>
                        </a:cubicBezTo>
                        <a:cubicBezTo>
                          <a:pt x="398" y="507"/>
                          <a:pt x="397" y="501"/>
                          <a:pt x="394" y="498"/>
                        </a:cubicBezTo>
                        <a:cubicBezTo>
                          <a:pt x="391" y="495"/>
                          <a:pt x="386" y="493"/>
                          <a:pt x="382" y="490"/>
                        </a:cubicBezTo>
                        <a:cubicBezTo>
                          <a:pt x="377" y="474"/>
                          <a:pt x="370" y="471"/>
                          <a:pt x="354" y="466"/>
                        </a:cubicBezTo>
                        <a:cubicBezTo>
                          <a:pt x="344" y="452"/>
                          <a:pt x="340" y="447"/>
                          <a:pt x="346" y="430"/>
                        </a:cubicBezTo>
                        <a:cubicBezTo>
                          <a:pt x="338" y="418"/>
                          <a:pt x="314" y="402"/>
                          <a:pt x="314" y="402"/>
                        </a:cubicBezTo>
                        <a:cubicBezTo>
                          <a:pt x="306" y="390"/>
                          <a:pt x="298" y="378"/>
                          <a:pt x="290" y="366"/>
                        </a:cubicBezTo>
                        <a:cubicBezTo>
                          <a:pt x="284" y="357"/>
                          <a:pt x="273" y="354"/>
                          <a:pt x="266" y="346"/>
                        </a:cubicBezTo>
                        <a:cubicBezTo>
                          <a:pt x="263" y="342"/>
                          <a:pt x="262" y="337"/>
                          <a:pt x="258" y="334"/>
                        </a:cubicBezTo>
                        <a:cubicBezTo>
                          <a:pt x="243" y="324"/>
                          <a:pt x="225" y="324"/>
                          <a:pt x="210" y="314"/>
                        </a:cubicBezTo>
                        <a:cubicBezTo>
                          <a:pt x="201" y="300"/>
                          <a:pt x="194" y="291"/>
                          <a:pt x="178" y="286"/>
                        </a:cubicBezTo>
                        <a:cubicBezTo>
                          <a:pt x="160" y="260"/>
                          <a:pt x="192" y="247"/>
                          <a:pt x="154" y="238"/>
                        </a:cubicBezTo>
                        <a:cubicBezTo>
                          <a:pt x="111" y="209"/>
                          <a:pt x="106" y="149"/>
                          <a:pt x="90" y="102"/>
                        </a:cubicBezTo>
                        <a:cubicBezTo>
                          <a:pt x="86" y="90"/>
                          <a:pt x="76" y="73"/>
                          <a:pt x="66" y="66"/>
                        </a:cubicBezTo>
                        <a:cubicBezTo>
                          <a:pt x="58" y="60"/>
                          <a:pt x="42" y="50"/>
                          <a:pt x="42" y="50"/>
                        </a:cubicBezTo>
                        <a:cubicBezTo>
                          <a:pt x="39" y="46"/>
                          <a:pt x="38" y="41"/>
                          <a:pt x="34" y="38"/>
                        </a:cubicBezTo>
                        <a:cubicBezTo>
                          <a:pt x="27" y="34"/>
                          <a:pt x="10" y="30"/>
                          <a:pt x="10" y="30"/>
                        </a:cubicBezTo>
                        <a:cubicBezTo>
                          <a:pt x="0" y="1"/>
                          <a:pt x="31" y="17"/>
                          <a:pt x="46" y="22"/>
                        </a:cubicBezTo>
                        <a:cubicBezTo>
                          <a:pt x="65" y="51"/>
                          <a:pt x="61" y="41"/>
                          <a:pt x="86" y="58"/>
                        </a:cubicBezTo>
                        <a:cubicBezTo>
                          <a:pt x="94" y="70"/>
                          <a:pt x="94" y="93"/>
                          <a:pt x="102" y="70"/>
                        </a:cubicBezTo>
                        <a:cubicBezTo>
                          <a:pt x="95" y="49"/>
                          <a:pt x="82" y="62"/>
                          <a:pt x="82" y="3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64" name="Freeform 36"/>
                  <p:cNvSpPr>
                    <a:spLocks/>
                  </p:cNvSpPr>
                  <p:nvPr/>
                </p:nvSpPr>
                <p:spPr bwMode="ltGray">
                  <a:xfrm>
                    <a:off x="2405" y="445"/>
                    <a:ext cx="15" cy="16"/>
                  </a:xfrm>
                  <a:custGeom>
                    <a:avLst/>
                    <a:gdLst/>
                    <a:ahLst/>
                    <a:cxnLst>
                      <a:cxn ang="0">
                        <a:pos x="6" y="28"/>
                      </a:cxn>
                      <a:cxn ang="0">
                        <a:pos x="10" y="48"/>
                      </a:cxn>
                      <a:cxn ang="0">
                        <a:pos x="6" y="28"/>
                      </a:cxn>
                    </a:cxnLst>
                    <a:rect l="0" t="0" r="r" b="b"/>
                    <a:pathLst>
                      <a:path w="36" h="48">
                        <a:moveTo>
                          <a:pt x="6" y="28"/>
                        </a:moveTo>
                        <a:cubicBezTo>
                          <a:pt x="25" y="0"/>
                          <a:pt x="36" y="31"/>
                          <a:pt x="10" y="48"/>
                        </a:cubicBezTo>
                        <a:cubicBezTo>
                          <a:pt x="0" y="34"/>
                          <a:pt x="0" y="40"/>
                          <a:pt x="6" y="2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65" name="Freeform 37"/>
                  <p:cNvSpPr>
                    <a:spLocks/>
                  </p:cNvSpPr>
                  <p:nvPr/>
                </p:nvSpPr>
                <p:spPr bwMode="ltGray">
                  <a:xfrm>
                    <a:off x="2393" y="439"/>
                    <a:ext cx="16" cy="12"/>
                  </a:xfrm>
                  <a:custGeom>
                    <a:avLst/>
                    <a:gdLst/>
                    <a:ahLst/>
                    <a:cxnLst>
                      <a:cxn ang="0">
                        <a:pos x="0" y="5"/>
                      </a:cxn>
                      <a:cxn ang="0">
                        <a:pos x="12" y="1"/>
                      </a:cxn>
                      <a:cxn ang="0">
                        <a:pos x="36" y="17"/>
                      </a:cxn>
                      <a:cxn ang="0">
                        <a:pos x="8" y="17"/>
                      </a:cxn>
                      <a:cxn ang="0">
                        <a:pos x="0" y="5"/>
                      </a:cxn>
                    </a:cxnLst>
                    <a:rect l="0" t="0" r="r" b="b"/>
                    <a:pathLst>
                      <a:path w="36" h="37">
                        <a:moveTo>
                          <a:pt x="0" y="5"/>
                        </a:moveTo>
                        <a:cubicBezTo>
                          <a:pt x="4" y="4"/>
                          <a:pt x="8" y="0"/>
                          <a:pt x="12" y="1"/>
                        </a:cubicBezTo>
                        <a:cubicBezTo>
                          <a:pt x="21" y="4"/>
                          <a:pt x="36" y="17"/>
                          <a:pt x="36" y="17"/>
                        </a:cubicBezTo>
                        <a:cubicBezTo>
                          <a:pt x="29" y="37"/>
                          <a:pt x="22" y="26"/>
                          <a:pt x="8" y="17"/>
                        </a:cubicBezTo>
                        <a:cubicBezTo>
                          <a:pt x="5" y="13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66" name="Freeform 38"/>
                  <p:cNvSpPr>
                    <a:spLocks/>
                  </p:cNvSpPr>
                  <p:nvPr/>
                </p:nvSpPr>
                <p:spPr bwMode="ltGray">
                  <a:xfrm>
                    <a:off x="2878" y="406"/>
                    <a:ext cx="73" cy="33"/>
                  </a:xfrm>
                  <a:custGeom>
                    <a:avLst/>
                    <a:gdLst/>
                    <a:ahLst/>
                    <a:cxnLst>
                      <a:cxn ang="0">
                        <a:pos x="0" y="49"/>
                      </a:cxn>
                      <a:cxn ang="0">
                        <a:pos x="28" y="25"/>
                      </a:cxn>
                      <a:cxn ang="0">
                        <a:pos x="56" y="21"/>
                      </a:cxn>
                      <a:cxn ang="0">
                        <a:pos x="80" y="9"/>
                      </a:cxn>
                      <a:cxn ang="0">
                        <a:pos x="64" y="25"/>
                      </a:cxn>
                      <a:cxn ang="0">
                        <a:pos x="124" y="49"/>
                      </a:cxn>
                      <a:cxn ang="0">
                        <a:pos x="160" y="65"/>
                      </a:cxn>
                      <a:cxn ang="0">
                        <a:pos x="116" y="77"/>
                      </a:cxn>
                      <a:cxn ang="0">
                        <a:pos x="88" y="57"/>
                      </a:cxn>
                      <a:cxn ang="0">
                        <a:pos x="76" y="53"/>
                      </a:cxn>
                      <a:cxn ang="0">
                        <a:pos x="24" y="41"/>
                      </a:cxn>
                      <a:cxn ang="0">
                        <a:pos x="0" y="49"/>
                      </a:cxn>
                    </a:cxnLst>
                    <a:rect l="0" t="0" r="r" b="b"/>
                    <a:pathLst>
                      <a:path w="170" h="96">
                        <a:moveTo>
                          <a:pt x="0" y="49"/>
                        </a:moveTo>
                        <a:cubicBezTo>
                          <a:pt x="5" y="33"/>
                          <a:pt x="12" y="30"/>
                          <a:pt x="28" y="25"/>
                        </a:cubicBezTo>
                        <a:cubicBezTo>
                          <a:pt x="20" y="0"/>
                          <a:pt x="42" y="16"/>
                          <a:pt x="56" y="21"/>
                        </a:cubicBezTo>
                        <a:cubicBezTo>
                          <a:pt x="56" y="21"/>
                          <a:pt x="77" y="6"/>
                          <a:pt x="80" y="9"/>
                        </a:cubicBezTo>
                        <a:cubicBezTo>
                          <a:pt x="85" y="14"/>
                          <a:pt x="71" y="23"/>
                          <a:pt x="64" y="25"/>
                        </a:cubicBezTo>
                        <a:cubicBezTo>
                          <a:pt x="82" y="37"/>
                          <a:pt x="103" y="42"/>
                          <a:pt x="124" y="49"/>
                        </a:cubicBezTo>
                        <a:cubicBezTo>
                          <a:pt x="136" y="53"/>
                          <a:pt x="160" y="65"/>
                          <a:pt x="160" y="65"/>
                        </a:cubicBezTo>
                        <a:cubicBezTo>
                          <a:pt x="170" y="96"/>
                          <a:pt x="134" y="83"/>
                          <a:pt x="116" y="77"/>
                        </a:cubicBezTo>
                        <a:cubicBezTo>
                          <a:pt x="109" y="57"/>
                          <a:pt x="116" y="66"/>
                          <a:pt x="88" y="57"/>
                        </a:cubicBezTo>
                        <a:cubicBezTo>
                          <a:pt x="84" y="56"/>
                          <a:pt x="76" y="53"/>
                          <a:pt x="76" y="53"/>
                        </a:cubicBezTo>
                        <a:cubicBezTo>
                          <a:pt x="57" y="34"/>
                          <a:pt x="53" y="37"/>
                          <a:pt x="24" y="41"/>
                        </a:cubicBezTo>
                        <a:cubicBezTo>
                          <a:pt x="9" y="51"/>
                          <a:pt x="17" y="49"/>
                          <a:pt x="0" y="49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67" name="Freeform 39"/>
                  <p:cNvSpPr>
                    <a:spLocks/>
                  </p:cNvSpPr>
                  <p:nvPr/>
                </p:nvSpPr>
                <p:spPr bwMode="ltGray">
                  <a:xfrm>
                    <a:off x="2955" y="433"/>
                    <a:ext cx="59" cy="1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52" y="4"/>
                      </a:cxn>
                      <a:cxn ang="0">
                        <a:pos x="88" y="24"/>
                      </a:cxn>
                      <a:cxn ang="0">
                        <a:pos x="112" y="20"/>
                      </a:cxn>
                      <a:cxn ang="0">
                        <a:pos x="108" y="44"/>
                      </a:cxn>
                      <a:cxn ang="0">
                        <a:pos x="64" y="40"/>
                      </a:cxn>
                      <a:cxn ang="0">
                        <a:pos x="0" y="36"/>
                      </a:cxn>
                      <a:cxn ang="0">
                        <a:pos x="28" y="2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38" h="44">
                        <a:moveTo>
                          <a:pt x="0" y="0"/>
                        </a:moveTo>
                        <a:cubicBezTo>
                          <a:pt x="19" y="3"/>
                          <a:pt x="35" y="10"/>
                          <a:pt x="52" y="4"/>
                        </a:cubicBezTo>
                        <a:cubicBezTo>
                          <a:pt x="87" y="11"/>
                          <a:pt x="61" y="15"/>
                          <a:pt x="88" y="24"/>
                        </a:cubicBezTo>
                        <a:cubicBezTo>
                          <a:pt x="96" y="23"/>
                          <a:pt x="104" y="19"/>
                          <a:pt x="112" y="20"/>
                        </a:cubicBezTo>
                        <a:cubicBezTo>
                          <a:pt x="138" y="23"/>
                          <a:pt x="118" y="41"/>
                          <a:pt x="108" y="44"/>
                        </a:cubicBezTo>
                        <a:cubicBezTo>
                          <a:pt x="78" y="34"/>
                          <a:pt x="92" y="34"/>
                          <a:pt x="64" y="40"/>
                        </a:cubicBezTo>
                        <a:cubicBezTo>
                          <a:pt x="41" y="37"/>
                          <a:pt x="22" y="41"/>
                          <a:pt x="0" y="36"/>
                        </a:cubicBezTo>
                        <a:cubicBezTo>
                          <a:pt x="6" y="11"/>
                          <a:pt x="7" y="27"/>
                          <a:pt x="28" y="20"/>
                        </a:cubicBezTo>
                        <a:cubicBezTo>
                          <a:pt x="17" y="13"/>
                          <a:pt x="0" y="13"/>
                          <a:pt x="0" y="0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68" name="Freeform 40"/>
                  <p:cNvSpPr>
                    <a:spLocks/>
                  </p:cNvSpPr>
                  <p:nvPr/>
                </p:nvSpPr>
                <p:spPr bwMode="ltGray">
                  <a:xfrm>
                    <a:off x="2924" y="441"/>
                    <a:ext cx="24" cy="14"/>
                  </a:xfrm>
                  <a:custGeom>
                    <a:avLst/>
                    <a:gdLst/>
                    <a:ahLst/>
                    <a:cxnLst>
                      <a:cxn ang="0">
                        <a:pos x="17" y="25"/>
                      </a:cxn>
                      <a:cxn ang="0">
                        <a:pos x="37" y="13"/>
                      </a:cxn>
                      <a:cxn ang="0">
                        <a:pos x="17" y="25"/>
                      </a:cxn>
                    </a:cxnLst>
                    <a:rect l="0" t="0" r="r" b="b"/>
                    <a:pathLst>
                      <a:path w="57" h="42">
                        <a:moveTo>
                          <a:pt x="17" y="25"/>
                        </a:moveTo>
                        <a:cubicBezTo>
                          <a:pt x="0" y="0"/>
                          <a:pt x="21" y="9"/>
                          <a:pt x="37" y="13"/>
                        </a:cubicBezTo>
                        <a:cubicBezTo>
                          <a:pt x="57" y="42"/>
                          <a:pt x="30" y="25"/>
                          <a:pt x="17" y="25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69" name="Freeform 41"/>
                  <p:cNvSpPr>
                    <a:spLocks/>
                  </p:cNvSpPr>
                  <p:nvPr/>
                </p:nvSpPr>
                <p:spPr bwMode="ltGray">
                  <a:xfrm>
                    <a:off x="2908" y="398"/>
                    <a:ext cx="16" cy="18"/>
                  </a:xfrm>
                  <a:custGeom>
                    <a:avLst/>
                    <a:gdLst/>
                    <a:ahLst/>
                    <a:cxnLst>
                      <a:cxn ang="0">
                        <a:pos x="19" y="32"/>
                      </a:cxn>
                      <a:cxn ang="0">
                        <a:pos x="19" y="0"/>
                      </a:cxn>
                      <a:cxn ang="0">
                        <a:pos x="19" y="32"/>
                      </a:cxn>
                    </a:cxnLst>
                    <a:rect l="0" t="0" r="r" b="b"/>
                    <a:pathLst>
                      <a:path w="39" h="52">
                        <a:moveTo>
                          <a:pt x="19" y="32"/>
                        </a:moveTo>
                        <a:cubicBezTo>
                          <a:pt x="13" y="14"/>
                          <a:pt x="0" y="13"/>
                          <a:pt x="19" y="0"/>
                        </a:cubicBezTo>
                        <a:cubicBezTo>
                          <a:pt x="23" y="5"/>
                          <a:pt x="39" y="52"/>
                          <a:pt x="19" y="3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70" name="Freeform 42"/>
                  <p:cNvSpPr>
                    <a:spLocks/>
                  </p:cNvSpPr>
                  <p:nvPr/>
                </p:nvSpPr>
                <p:spPr bwMode="ltGray">
                  <a:xfrm>
                    <a:off x="3035" y="452"/>
                    <a:ext cx="19" cy="27"/>
                  </a:xfrm>
                  <a:custGeom>
                    <a:avLst/>
                    <a:gdLst/>
                    <a:ahLst/>
                    <a:cxnLst>
                      <a:cxn ang="0">
                        <a:pos x="4" y="9"/>
                      </a:cxn>
                      <a:cxn ang="0">
                        <a:pos x="20" y="33"/>
                      </a:cxn>
                      <a:cxn ang="0">
                        <a:pos x="24" y="49"/>
                      </a:cxn>
                      <a:cxn ang="0">
                        <a:pos x="36" y="53"/>
                      </a:cxn>
                      <a:cxn ang="0">
                        <a:pos x="24" y="73"/>
                      </a:cxn>
                      <a:cxn ang="0">
                        <a:pos x="0" y="21"/>
                      </a:cxn>
                      <a:cxn ang="0">
                        <a:pos x="4" y="9"/>
                      </a:cxn>
                    </a:cxnLst>
                    <a:rect l="0" t="0" r="r" b="b"/>
                    <a:pathLst>
                      <a:path w="44" h="80">
                        <a:moveTo>
                          <a:pt x="4" y="9"/>
                        </a:moveTo>
                        <a:cubicBezTo>
                          <a:pt x="9" y="17"/>
                          <a:pt x="18" y="24"/>
                          <a:pt x="20" y="33"/>
                        </a:cubicBezTo>
                        <a:cubicBezTo>
                          <a:pt x="21" y="38"/>
                          <a:pt x="21" y="45"/>
                          <a:pt x="24" y="49"/>
                        </a:cubicBezTo>
                        <a:cubicBezTo>
                          <a:pt x="27" y="52"/>
                          <a:pt x="32" y="52"/>
                          <a:pt x="36" y="53"/>
                        </a:cubicBezTo>
                        <a:cubicBezTo>
                          <a:pt x="41" y="68"/>
                          <a:pt x="44" y="80"/>
                          <a:pt x="24" y="73"/>
                        </a:cubicBezTo>
                        <a:cubicBezTo>
                          <a:pt x="19" y="55"/>
                          <a:pt x="11" y="37"/>
                          <a:pt x="0" y="21"/>
                        </a:cubicBezTo>
                        <a:cubicBezTo>
                          <a:pt x="4" y="4"/>
                          <a:pt x="4" y="0"/>
                          <a:pt x="4" y="9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71" name="Freeform 43"/>
                  <p:cNvSpPr>
                    <a:spLocks/>
                  </p:cNvSpPr>
                  <p:nvPr/>
                </p:nvSpPr>
                <p:spPr bwMode="ltGray">
                  <a:xfrm>
                    <a:off x="2696" y="247"/>
                    <a:ext cx="205" cy="41"/>
                  </a:xfrm>
                  <a:custGeom>
                    <a:avLst/>
                    <a:gdLst/>
                    <a:ahLst/>
                    <a:cxnLst>
                      <a:cxn ang="0">
                        <a:pos x="220" y="1"/>
                      </a:cxn>
                      <a:cxn ang="0">
                        <a:pos x="231" y="8"/>
                      </a:cxn>
                      <a:cxn ang="0">
                        <a:pos x="235" y="0"/>
                      </a:cxn>
                      <a:cxn ang="0">
                        <a:pos x="265" y="0"/>
                      </a:cxn>
                      <a:cxn ang="0">
                        <a:pos x="287" y="17"/>
                      </a:cxn>
                      <a:cxn ang="0">
                        <a:pos x="319" y="10"/>
                      </a:cxn>
                      <a:cxn ang="0">
                        <a:pos x="314" y="29"/>
                      </a:cxn>
                      <a:cxn ang="0">
                        <a:pos x="298" y="46"/>
                      </a:cxn>
                      <a:cxn ang="0">
                        <a:pos x="295" y="29"/>
                      </a:cxn>
                      <a:cxn ang="0">
                        <a:pos x="287" y="31"/>
                      </a:cxn>
                      <a:cxn ang="0">
                        <a:pos x="279" y="29"/>
                      </a:cxn>
                      <a:cxn ang="0">
                        <a:pos x="263" y="21"/>
                      </a:cxn>
                      <a:cxn ang="0">
                        <a:pos x="228" y="38"/>
                      </a:cxn>
                      <a:cxn ang="0">
                        <a:pos x="201" y="44"/>
                      </a:cxn>
                      <a:cxn ang="0">
                        <a:pos x="212" y="57"/>
                      </a:cxn>
                      <a:cxn ang="0">
                        <a:pos x="188" y="63"/>
                      </a:cxn>
                      <a:cxn ang="0">
                        <a:pos x="169" y="61"/>
                      </a:cxn>
                      <a:cxn ang="0">
                        <a:pos x="177" y="57"/>
                      </a:cxn>
                      <a:cxn ang="0">
                        <a:pos x="171" y="40"/>
                      </a:cxn>
                      <a:cxn ang="0">
                        <a:pos x="169" y="31"/>
                      </a:cxn>
                      <a:cxn ang="0">
                        <a:pos x="158" y="23"/>
                      </a:cxn>
                      <a:cxn ang="0">
                        <a:pos x="142" y="27"/>
                      </a:cxn>
                      <a:cxn ang="0">
                        <a:pos x="134" y="27"/>
                      </a:cxn>
                      <a:cxn ang="0">
                        <a:pos x="123" y="25"/>
                      </a:cxn>
                      <a:cxn ang="0">
                        <a:pos x="83" y="2"/>
                      </a:cxn>
                      <a:cxn ang="0">
                        <a:pos x="59" y="14"/>
                      </a:cxn>
                      <a:cxn ang="0">
                        <a:pos x="1" y="0"/>
                      </a:cxn>
                      <a:cxn ang="0">
                        <a:pos x="220" y="1"/>
                      </a:cxn>
                    </a:cxnLst>
                    <a:rect l="0" t="0" r="r" b="b"/>
                    <a:pathLst>
                      <a:path w="323" h="64">
                        <a:moveTo>
                          <a:pt x="220" y="1"/>
                        </a:moveTo>
                        <a:cubicBezTo>
                          <a:pt x="215" y="12"/>
                          <a:pt x="225" y="17"/>
                          <a:pt x="231" y="8"/>
                        </a:cubicBezTo>
                        <a:cubicBezTo>
                          <a:pt x="235" y="0"/>
                          <a:pt x="229" y="7"/>
                          <a:pt x="235" y="0"/>
                        </a:cubicBezTo>
                        <a:lnTo>
                          <a:pt x="265" y="0"/>
                        </a:lnTo>
                        <a:cubicBezTo>
                          <a:pt x="277" y="6"/>
                          <a:pt x="276" y="11"/>
                          <a:pt x="287" y="17"/>
                        </a:cubicBezTo>
                        <a:cubicBezTo>
                          <a:pt x="308" y="11"/>
                          <a:pt x="293" y="7"/>
                          <a:pt x="319" y="10"/>
                        </a:cubicBezTo>
                        <a:cubicBezTo>
                          <a:pt x="323" y="19"/>
                          <a:pt x="321" y="22"/>
                          <a:pt x="314" y="29"/>
                        </a:cubicBezTo>
                        <a:cubicBezTo>
                          <a:pt x="312" y="39"/>
                          <a:pt x="313" y="50"/>
                          <a:pt x="298" y="46"/>
                        </a:cubicBezTo>
                        <a:cubicBezTo>
                          <a:pt x="297" y="40"/>
                          <a:pt x="298" y="34"/>
                          <a:pt x="295" y="29"/>
                        </a:cubicBezTo>
                        <a:cubicBezTo>
                          <a:pt x="294" y="27"/>
                          <a:pt x="290" y="31"/>
                          <a:pt x="287" y="31"/>
                        </a:cubicBezTo>
                        <a:cubicBezTo>
                          <a:pt x="284" y="31"/>
                          <a:pt x="282" y="30"/>
                          <a:pt x="279" y="29"/>
                        </a:cubicBezTo>
                        <a:cubicBezTo>
                          <a:pt x="274" y="27"/>
                          <a:pt x="263" y="21"/>
                          <a:pt x="263" y="21"/>
                        </a:cubicBezTo>
                        <a:cubicBezTo>
                          <a:pt x="249" y="23"/>
                          <a:pt x="241" y="31"/>
                          <a:pt x="228" y="38"/>
                        </a:cubicBezTo>
                        <a:cubicBezTo>
                          <a:pt x="220" y="41"/>
                          <a:pt x="209" y="42"/>
                          <a:pt x="201" y="44"/>
                        </a:cubicBezTo>
                        <a:cubicBezTo>
                          <a:pt x="193" y="54"/>
                          <a:pt x="200" y="53"/>
                          <a:pt x="212" y="57"/>
                        </a:cubicBezTo>
                        <a:cubicBezTo>
                          <a:pt x="200" y="62"/>
                          <a:pt x="199" y="57"/>
                          <a:pt x="188" y="63"/>
                        </a:cubicBezTo>
                        <a:cubicBezTo>
                          <a:pt x="181" y="62"/>
                          <a:pt x="174" y="64"/>
                          <a:pt x="169" y="61"/>
                        </a:cubicBezTo>
                        <a:cubicBezTo>
                          <a:pt x="166" y="59"/>
                          <a:pt x="175" y="59"/>
                          <a:pt x="177" y="57"/>
                        </a:cubicBezTo>
                        <a:cubicBezTo>
                          <a:pt x="181" y="48"/>
                          <a:pt x="149" y="28"/>
                          <a:pt x="171" y="40"/>
                        </a:cubicBezTo>
                        <a:cubicBezTo>
                          <a:pt x="184" y="55"/>
                          <a:pt x="184" y="36"/>
                          <a:pt x="169" y="31"/>
                        </a:cubicBezTo>
                        <a:cubicBezTo>
                          <a:pt x="167" y="27"/>
                          <a:pt x="167" y="22"/>
                          <a:pt x="158" y="23"/>
                        </a:cubicBezTo>
                        <a:cubicBezTo>
                          <a:pt x="153" y="23"/>
                          <a:pt x="142" y="27"/>
                          <a:pt x="142" y="27"/>
                        </a:cubicBezTo>
                        <a:cubicBezTo>
                          <a:pt x="136" y="39"/>
                          <a:pt x="143" y="31"/>
                          <a:pt x="134" y="27"/>
                        </a:cubicBezTo>
                        <a:cubicBezTo>
                          <a:pt x="130" y="25"/>
                          <a:pt x="126" y="25"/>
                          <a:pt x="123" y="25"/>
                        </a:cubicBezTo>
                        <a:cubicBezTo>
                          <a:pt x="117" y="11"/>
                          <a:pt x="100" y="6"/>
                          <a:pt x="83" y="2"/>
                        </a:cubicBezTo>
                        <a:cubicBezTo>
                          <a:pt x="70" y="4"/>
                          <a:pt x="69" y="9"/>
                          <a:pt x="59" y="14"/>
                        </a:cubicBezTo>
                        <a:cubicBezTo>
                          <a:pt x="45" y="14"/>
                          <a:pt x="0" y="12"/>
                          <a:pt x="1" y="0"/>
                        </a:cubicBezTo>
                        <a:lnTo>
                          <a:pt x="220" y="1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72" name="Freeform 44"/>
                  <p:cNvSpPr>
                    <a:spLocks/>
                  </p:cNvSpPr>
                  <p:nvPr/>
                </p:nvSpPr>
                <p:spPr bwMode="ltGray">
                  <a:xfrm>
                    <a:off x="2515" y="246"/>
                    <a:ext cx="190" cy="20"/>
                  </a:xfrm>
                  <a:custGeom>
                    <a:avLst/>
                    <a:gdLst/>
                    <a:ahLst/>
                    <a:cxnLst>
                      <a:cxn ang="0">
                        <a:pos x="105" y="31"/>
                      </a:cxn>
                      <a:cxn ang="0">
                        <a:pos x="30" y="1"/>
                      </a:cxn>
                      <a:cxn ang="0">
                        <a:pos x="285" y="0"/>
                      </a:cxn>
                      <a:cxn ang="0">
                        <a:pos x="296" y="14"/>
                      </a:cxn>
                      <a:cxn ang="0">
                        <a:pos x="264" y="16"/>
                      </a:cxn>
                      <a:cxn ang="0">
                        <a:pos x="105" y="31"/>
                      </a:cxn>
                    </a:cxnLst>
                    <a:rect l="0" t="0" r="r" b="b"/>
                    <a:pathLst>
                      <a:path w="300" h="31">
                        <a:moveTo>
                          <a:pt x="105" y="31"/>
                        </a:moveTo>
                        <a:cubicBezTo>
                          <a:pt x="83" y="19"/>
                          <a:pt x="0" y="6"/>
                          <a:pt x="30" y="1"/>
                        </a:cubicBezTo>
                        <a:lnTo>
                          <a:pt x="285" y="0"/>
                        </a:lnTo>
                        <a:cubicBezTo>
                          <a:pt x="296" y="4"/>
                          <a:pt x="300" y="5"/>
                          <a:pt x="296" y="14"/>
                        </a:cubicBezTo>
                        <a:cubicBezTo>
                          <a:pt x="285" y="11"/>
                          <a:pt x="276" y="16"/>
                          <a:pt x="264" y="16"/>
                        </a:cubicBezTo>
                        <a:lnTo>
                          <a:pt x="105" y="31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73" name="Freeform 45"/>
                  <p:cNvSpPr>
                    <a:spLocks/>
                  </p:cNvSpPr>
                  <p:nvPr/>
                </p:nvSpPr>
                <p:spPr bwMode="ltGray">
                  <a:xfrm>
                    <a:off x="2096" y="275"/>
                    <a:ext cx="18" cy="10"/>
                  </a:xfrm>
                  <a:custGeom>
                    <a:avLst/>
                    <a:gdLst/>
                    <a:ahLst/>
                    <a:cxnLst>
                      <a:cxn ang="0">
                        <a:pos x="0" y="25"/>
                      </a:cxn>
                      <a:cxn ang="0">
                        <a:pos x="12" y="29"/>
                      </a:cxn>
                      <a:cxn ang="0">
                        <a:pos x="0" y="25"/>
                      </a:cxn>
                    </a:cxnLst>
                    <a:rect l="0" t="0" r="r" b="b"/>
                    <a:pathLst>
                      <a:path w="41" h="29">
                        <a:moveTo>
                          <a:pt x="0" y="25"/>
                        </a:moveTo>
                        <a:cubicBezTo>
                          <a:pt x="10" y="11"/>
                          <a:pt x="41" y="0"/>
                          <a:pt x="12" y="29"/>
                        </a:cubicBezTo>
                        <a:cubicBezTo>
                          <a:pt x="8" y="28"/>
                          <a:pt x="0" y="25"/>
                          <a:pt x="0" y="25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74" name="Freeform 46"/>
                  <p:cNvSpPr>
                    <a:spLocks/>
                  </p:cNvSpPr>
                  <p:nvPr/>
                </p:nvSpPr>
                <p:spPr bwMode="ltGray">
                  <a:xfrm>
                    <a:off x="1606" y="246"/>
                    <a:ext cx="436" cy="152"/>
                  </a:xfrm>
                  <a:custGeom>
                    <a:avLst/>
                    <a:gdLst/>
                    <a:ahLst/>
                    <a:cxnLst>
                      <a:cxn ang="0">
                        <a:pos x="73" y="1"/>
                      </a:cxn>
                      <a:cxn ang="0">
                        <a:pos x="436" y="0"/>
                      </a:cxn>
                      <a:cxn ang="0">
                        <a:pos x="416" y="54"/>
                      </a:cxn>
                      <a:cxn ang="0">
                        <a:pos x="397" y="68"/>
                      </a:cxn>
                      <a:cxn ang="0">
                        <a:pos x="392" y="70"/>
                      </a:cxn>
                      <a:cxn ang="0">
                        <a:pos x="375" y="73"/>
                      </a:cxn>
                      <a:cxn ang="0">
                        <a:pos x="361" y="88"/>
                      </a:cxn>
                      <a:cxn ang="0">
                        <a:pos x="362" y="99"/>
                      </a:cxn>
                      <a:cxn ang="0">
                        <a:pos x="364" y="107"/>
                      </a:cxn>
                      <a:cxn ang="0">
                        <a:pos x="366" y="113"/>
                      </a:cxn>
                      <a:cxn ang="0">
                        <a:pos x="362" y="122"/>
                      </a:cxn>
                      <a:cxn ang="0">
                        <a:pos x="351" y="120"/>
                      </a:cxn>
                      <a:cxn ang="0">
                        <a:pos x="342" y="129"/>
                      </a:cxn>
                      <a:cxn ang="0">
                        <a:pos x="347" y="105"/>
                      </a:cxn>
                      <a:cxn ang="0">
                        <a:pos x="338" y="100"/>
                      </a:cxn>
                      <a:cxn ang="0">
                        <a:pos x="344" y="93"/>
                      </a:cxn>
                      <a:cxn ang="0">
                        <a:pos x="342" y="89"/>
                      </a:cxn>
                      <a:cxn ang="0">
                        <a:pos x="320" y="94"/>
                      </a:cxn>
                      <a:cxn ang="0">
                        <a:pos x="317" y="85"/>
                      </a:cxn>
                      <a:cxn ang="0">
                        <a:pos x="297" y="94"/>
                      </a:cxn>
                      <a:cxn ang="0">
                        <a:pos x="320" y="103"/>
                      </a:cxn>
                      <a:cxn ang="0">
                        <a:pos x="305" y="117"/>
                      </a:cxn>
                      <a:cxn ang="0">
                        <a:pos x="311" y="126"/>
                      </a:cxn>
                      <a:cxn ang="0">
                        <a:pos x="315" y="138"/>
                      </a:cxn>
                      <a:cxn ang="0">
                        <a:pos x="309" y="139"/>
                      </a:cxn>
                      <a:cxn ang="0">
                        <a:pos x="314" y="144"/>
                      </a:cxn>
                      <a:cxn ang="0">
                        <a:pos x="307" y="152"/>
                      </a:cxn>
                      <a:cxn ang="0">
                        <a:pos x="0" y="149"/>
                      </a:cxn>
                      <a:cxn ang="0">
                        <a:pos x="73" y="1"/>
                      </a:cxn>
                    </a:cxnLst>
                    <a:rect l="0" t="0" r="r" b="b"/>
                    <a:pathLst>
                      <a:path w="436" h="152">
                        <a:moveTo>
                          <a:pt x="73" y="1"/>
                        </a:moveTo>
                        <a:lnTo>
                          <a:pt x="436" y="0"/>
                        </a:lnTo>
                        <a:cubicBezTo>
                          <a:pt x="430" y="15"/>
                          <a:pt x="429" y="42"/>
                          <a:pt x="416" y="54"/>
                        </a:cubicBezTo>
                        <a:cubicBezTo>
                          <a:pt x="410" y="60"/>
                          <a:pt x="405" y="63"/>
                          <a:pt x="397" y="68"/>
                        </a:cubicBezTo>
                        <a:cubicBezTo>
                          <a:pt x="396" y="69"/>
                          <a:pt x="392" y="70"/>
                          <a:pt x="392" y="70"/>
                        </a:cubicBezTo>
                        <a:cubicBezTo>
                          <a:pt x="377" y="63"/>
                          <a:pt x="385" y="68"/>
                          <a:pt x="375" y="73"/>
                        </a:cubicBezTo>
                        <a:cubicBezTo>
                          <a:pt x="371" y="82"/>
                          <a:pt x="371" y="83"/>
                          <a:pt x="361" y="88"/>
                        </a:cubicBezTo>
                        <a:cubicBezTo>
                          <a:pt x="359" y="92"/>
                          <a:pt x="364" y="93"/>
                          <a:pt x="362" y="99"/>
                        </a:cubicBezTo>
                        <a:cubicBezTo>
                          <a:pt x="363" y="102"/>
                          <a:pt x="364" y="105"/>
                          <a:pt x="364" y="107"/>
                        </a:cubicBezTo>
                        <a:cubicBezTo>
                          <a:pt x="365" y="109"/>
                          <a:pt x="366" y="111"/>
                          <a:pt x="366" y="113"/>
                        </a:cubicBezTo>
                        <a:cubicBezTo>
                          <a:pt x="365" y="115"/>
                          <a:pt x="364" y="120"/>
                          <a:pt x="362" y="122"/>
                        </a:cubicBezTo>
                        <a:cubicBezTo>
                          <a:pt x="359" y="123"/>
                          <a:pt x="354" y="119"/>
                          <a:pt x="351" y="120"/>
                        </a:cubicBezTo>
                        <a:cubicBezTo>
                          <a:pt x="347" y="129"/>
                          <a:pt x="352" y="127"/>
                          <a:pt x="342" y="129"/>
                        </a:cubicBezTo>
                        <a:cubicBezTo>
                          <a:pt x="340" y="123"/>
                          <a:pt x="345" y="111"/>
                          <a:pt x="347" y="105"/>
                        </a:cubicBezTo>
                        <a:cubicBezTo>
                          <a:pt x="347" y="100"/>
                          <a:pt x="338" y="102"/>
                          <a:pt x="338" y="100"/>
                        </a:cubicBezTo>
                        <a:cubicBezTo>
                          <a:pt x="338" y="98"/>
                          <a:pt x="344" y="95"/>
                          <a:pt x="344" y="93"/>
                        </a:cubicBezTo>
                        <a:cubicBezTo>
                          <a:pt x="344" y="92"/>
                          <a:pt x="344" y="89"/>
                          <a:pt x="342" y="89"/>
                        </a:cubicBezTo>
                        <a:cubicBezTo>
                          <a:pt x="339" y="89"/>
                          <a:pt x="324" y="94"/>
                          <a:pt x="320" y="94"/>
                        </a:cubicBezTo>
                        <a:cubicBezTo>
                          <a:pt x="317" y="86"/>
                          <a:pt x="328" y="88"/>
                          <a:pt x="317" y="85"/>
                        </a:cubicBezTo>
                        <a:cubicBezTo>
                          <a:pt x="311" y="91"/>
                          <a:pt x="306" y="93"/>
                          <a:pt x="297" y="94"/>
                        </a:cubicBezTo>
                        <a:cubicBezTo>
                          <a:pt x="300" y="104"/>
                          <a:pt x="307" y="101"/>
                          <a:pt x="320" y="103"/>
                        </a:cubicBezTo>
                        <a:cubicBezTo>
                          <a:pt x="318" y="109"/>
                          <a:pt x="311" y="111"/>
                          <a:pt x="305" y="117"/>
                        </a:cubicBezTo>
                        <a:lnTo>
                          <a:pt x="311" y="126"/>
                        </a:lnTo>
                        <a:lnTo>
                          <a:pt x="315" y="138"/>
                        </a:lnTo>
                        <a:lnTo>
                          <a:pt x="309" y="139"/>
                        </a:lnTo>
                        <a:lnTo>
                          <a:pt x="314" y="144"/>
                        </a:lnTo>
                        <a:lnTo>
                          <a:pt x="307" y="152"/>
                        </a:lnTo>
                        <a:lnTo>
                          <a:pt x="0" y="149"/>
                        </a:lnTo>
                        <a:lnTo>
                          <a:pt x="73" y="1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75" name="Freeform 47"/>
                  <p:cNvSpPr>
                    <a:spLocks/>
                  </p:cNvSpPr>
                  <p:nvPr/>
                </p:nvSpPr>
                <p:spPr bwMode="ltGray">
                  <a:xfrm>
                    <a:off x="2043" y="241"/>
                    <a:ext cx="20" cy="55"/>
                  </a:xfrm>
                  <a:custGeom>
                    <a:avLst/>
                    <a:gdLst/>
                    <a:ahLst/>
                    <a:cxnLst>
                      <a:cxn ang="0">
                        <a:pos x="5" y="156"/>
                      </a:cxn>
                      <a:cxn ang="0">
                        <a:pos x="15" y="108"/>
                      </a:cxn>
                      <a:cxn ang="0">
                        <a:pos x="17" y="68"/>
                      </a:cxn>
                      <a:cxn ang="0">
                        <a:pos x="11" y="40"/>
                      </a:cxn>
                      <a:cxn ang="0">
                        <a:pos x="17" y="12"/>
                      </a:cxn>
                      <a:cxn ang="0">
                        <a:pos x="21" y="0"/>
                      </a:cxn>
                      <a:cxn ang="0">
                        <a:pos x="31" y="30"/>
                      </a:cxn>
                      <a:cxn ang="0">
                        <a:pos x="47" y="98"/>
                      </a:cxn>
                      <a:cxn ang="0">
                        <a:pos x="31" y="108"/>
                      </a:cxn>
                      <a:cxn ang="0">
                        <a:pos x="23" y="126"/>
                      </a:cxn>
                      <a:cxn ang="0">
                        <a:pos x="21" y="132"/>
                      </a:cxn>
                      <a:cxn ang="0">
                        <a:pos x="27" y="134"/>
                      </a:cxn>
                      <a:cxn ang="0">
                        <a:pos x="31" y="146"/>
                      </a:cxn>
                      <a:cxn ang="0">
                        <a:pos x="13" y="148"/>
                      </a:cxn>
                      <a:cxn ang="0">
                        <a:pos x="7" y="160"/>
                      </a:cxn>
                      <a:cxn ang="0">
                        <a:pos x="3" y="154"/>
                      </a:cxn>
                      <a:cxn ang="0">
                        <a:pos x="5" y="156"/>
                      </a:cxn>
                    </a:cxnLst>
                    <a:rect l="0" t="0" r="r" b="b"/>
                    <a:pathLst>
                      <a:path w="47" h="165">
                        <a:moveTo>
                          <a:pt x="5" y="156"/>
                        </a:moveTo>
                        <a:cubicBezTo>
                          <a:pt x="0" y="141"/>
                          <a:pt x="1" y="118"/>
                          <a:pt x="15" y="108"/>
                        </a:cubicBezTo>
                        <a:cubicBezTo>
                          <a:pt x="16" y="95"/>
                          <a:pt x="17" y="81"/>
                          <a:pt x="17" y="68"/>
                        </a:cubicBezTo>
                        <a:cubicBezTo>
                          <a:pt x="17" y="58"/>
                          <a:pt x="11" y="40"/>
                          <a:pt x="11" y="40"/>
                        </a:cubicBezTo>
                        <a:cubicBezTo>
                          <a:pt x="14" y="20"/>
                          <a:pt x="11" y="29"/>
                          <a:pt x="17" y="12"/>
                        </a:cubicBezTo>
                        <a:cubicBezTo>
                          <a:pt x="18" y="8"/>
                          <a:pt x="21" y="0"/>
                          <a:pt x="21" y="0"/>
                        </a:cubicBezTo>
                        <a:cubicBezTo>
                          <a:pt x="38" y="6"/>
                          <a:pt x="33" y="7"/>
                          <a:pt x="31" y="30"/>
                        </a:cubicBezTo>
                        <a:cubicBezTo>
                          <a:pt x="38" y="52"/>
                          <a:pt x="40" y="76"/>
                          <a:pt x="47" y="98"/>
                        </a:cubicBezTo>
                        <a:cubicBezTo>
                          <a:pt x="44" y="116"/>
                          <a:pt x="45" y="113"/>
                          <a:pt x="31" y="108"/>
                        </a:cubicBezTo>
                        <a:cubicBezTo>
                          <a:pt x="25" y="118"/>
                          <a:pt x="28" y="112"/>
                          <a:pt x="23" y="126"/>
                        </a:cubicBezTo>
                        <a:cubicBezTo>
                          <a:pt x="22" y="128"/>
                          <a:pt x="21" y="132"/>
                          <a:pt x="21" y="132"/>
                        </a:cubicBezTo>
                        <a:cubicBezTo>
                          <a:pt x="23" y="133"/>
                          <a:pt x="26" y="132"/>
                          <a:pt x="27" y="134"/>
                        </a:cubicBezTo>
                        <a:cubicBezTo>
                          <a:pt x="29" y="137"/>
                          <a:pt x="31" y="146"/>
                          <a:pt x="31" y="146"/>
                        </a:cubicBezTo>
                        <a:cubicBezTo>
                          <a:pt x="27" y="165"/>
                          <a:pt x="23" y="155"/>
                          <a:pt x="13" y="148"/>
                        </a:cubicBezTo>
                        <a:cubicBezTo>
                          <a:pt x="11" y="152"/>
                          <a:pt x="11" y="160"/>
                          <a:pt x="7" y="160"/>
                        </a:cubicBezTo>
                        <a:cubicBezTo>
                          <a:pt x="5" y="160"/>
                          <a:pt x="4" y="156"/>
                          <a:pt x="3" y="154"/>
                        </a:cubicBezTo>
                        <a:cubicBezTo>
                          <a:pt x="3" y="153"/>
                          <a:pt x="4" y="155"/>
                          <a:pt x="5" y="156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76" name="Freeform 48"/>
                  <p:cNvSpPr>
                    <a:spLocks/>
                  </p:cNvSpPr>
                  <p:nvPr/>
                </p:nvSpPr>
                <p:spPr bwMode="ltGray">
                  <a:xfrm>
                    <a:off x="2031" y="287"/>
                    <a:ext cx="59" cy="34"/>
                  </a:xfrm>
                  <a:custGeom>
                    <a:avLst/>
                    <a:gdLst/>
                    <a:ahLst/>
                    <a:cxnLst>
                      <a:cxn ang="0">
                        <a:pos x="26" y="61"/>
                      </a:cxn>
                      <a:cxn ang="0">
                        <a:pos x="30" y="43"/>
                      </a:cxn>
                      <a:cxn ang="0">
                        <a:pos x="50" y="33"/>
                      </a:cxn>
                      <a:cxn ang="0">
                        <a:pos x="54" y="45"/>
                      </a:cxn>
                      <a:cxn ang="0">
                        <a:pos x="66" y="49"/>
                      </a:cxn>
                      <a:cxn ang="0">
                        <a:pos x="80" y="55"/>
                      </a:cxn>
                      <a:cxn ang="0">
                        <a:pos x="116" y="33"/>
                      </a:cxn>
                      <a:cxn ang="0">
                        <a:pos x="130" y="17"/>
                      </a:cxn>
                      <a:cxn ang="0">
                        <a:pos x="138" y="11"/>
                      </a:cxn>
                      <a:cxn ang="0">
                        <a:pos x="106" y="49"/>
                      </a:cxn>
                      <a:cxn ang="0">
                        <a:pos x="84" y="67"/>
                      </a:cxn>
                      <a:cxn ang="0">
                        <a:pos x="66" y="81"/>
                      </a:cxn>
                      <a:cxn ang="0">
                        <a:pos x="48" y="103"/>
                      </a:cxn>
                      <a:cxn ang="0">
                        <a:pos x="26" y="89"/>
                      </a:cxn>
                      <a:cxn ang="0">
                        <a:pos x="20" y="87"/>
                      </a:cxn>
                      <a:cxn ang="0">
                        <a:pos x="22" y="97"/>
                      </a:cxn>
                      <a:cxn ang="0">
                        <a:pos x="0" y="97"/>
                      </a:cxn>
                      <a:cxn ang="0">
                        <a:pos x="10" y="79"/>
                      </a:cxn>
                      <a:cxn ang="0">
                        <a:pos x="26" y="61"/>
                      </a:cxn>
                    </a:cxnLst>
                    <a:rect l="0" t="0" r="r" b="b"/>
                    <a:pathLst>
                      <a:path w="138" h="103">
                        <a:moveTo>
                          <a:pt x="26" y="61"/>
                        </a:moveTo>
                        <a:cubicBezTo>
                          <a:pt x="29" y="53"/>
                          <a:pt x="33" y="51"/>
                          <a:pt x="30" y="43"/>
                        </a:cubicBezTo>
                        <a:cubicBezTo>
                          <a:pt x="33" y="27"/>
                          <a:pt x="37" y="24"/>
                          <a:pt x="50" y="33"/>
                        </a:cubicBezTo>
                        <a:cubicBezTo>
                          <a:pt x="51" y="37"/>
                          <a:pt x="53" y="41"/>
                          <a:pt x="54" y="45"/>
                        </a:cubicBezTo>
                        <a:cubicBezTo>
                          <a:pt x="55" y="49"/>
                          <a:pt x="66" y="49"/>
                          <a:pt x="66" y="49"/>
                        </a:cubicBezTo>
                        <a:cubicBezTo>
                          <a:pt x="75" y="43"/>
                          <a:pt x="77" y="45"/>
                          <a:pt x="80" y="55"/>
                        </a:cubicBezTo>
                        <a:cubicBezTo>
                          <a:pt x="92" y="47"/>
                          <a:pt x="101" y="37"/>
                          <a:pt x="116" y="33"/>
                        </a:cubicBezTo>
                        <a:cubicBezTo>
                          <a:pt x="125" y="19"/>
                          <a:pt x="120" y="24"/>
                          <a:pt x="130" y="17"/>
                        </a:cubicBezTo>
                        <a:cubicBezTo>
                          <a:pt x="134" y="11"/>
                          <a:pt x="134" y="0"/>
                          <a:pt x="138" y="11"/>
                        </a:cubicBezTo>
                        <a:cubicBezTo>
                          <a:pt x="135" y="31"/>
                          <a:pt x="126" y="45"/>
                          <a:pt x="106" y="49"/>
                        </a:cubicBezTo>
                        <a:cubicBezTo>
                          <a:pt x="97" y="55"/>
                          <a:pt x="93" y="61"/>
                          <a:pt x="84" y="67"/>
                        </a:cubicBezTo>
                        <a:cubicBezTo>
                          <a:pt x="80" y="79"/>
                          <a:pt x="79" y="79"/>
                          <a:pt x="66" y="81"/>
                        </a:cubicBezTo>
                        <a:cubicBezTo>
                          <a:pt x="60" y="90"/>
                          <a:pt x="57" y="97"/>
                          <a:pt x="48" y="103"/>
                        </a:cubicBezTo>
                        <a:cubicBezTo>
                          <a:pt x="42" y="94"/>
                          <a:pt x="37" y="93"/>
                          <a:pt x="26" y="89"/>
                        </a:cubicBezTo>
                        <a:cubicBezTo>
                          <a:pt x="24" y="88"/>
                          <a:pt x="20" y="87"/>
                          <a:pt x="20" y="87"/>
                        </a:cubicBezTo>
                        <a:cubicBezTo>
                          <a:pt x="10" y="90"/>
                          <a:pt x="14" y="94"/>
                          <a:pt x="22" y="97"/>
                        </a:cubicBezTo>
                        <a:cubicBezTo>
                          <a:pt x="14" y="103"/>
                          <a:pt x="9" y="100"/>
                          <a:pt x="0" y="97"/>
                        </a:cubicBezTo>
                        <a:cubicBezTo>
                          <a:pt x="2" y="87"/>
                          <a:pt x="1" y="82"/>
                          <a:pt x="10" y="79"/>
                        </a:cubicBezTo>
                        <a:cubicBezTo>
                          <a:pt x="15" y="63"/>
                          <a:pt x="14" y="69"/>
                          <a:pt x="26" y="61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77" name="Freeform 49"/>
                  <p:cNvSpPr>
                    <a:spLocks/>
                  </p:cNvSpPr>
                  <p:nvPr/>
                </p:nvSpPr>
                <p:spPr bwMode="ltGray">
                  <a:xfrm>
                    <a:off x="1968" y="319"/>
                    <a:ext cx="80" cy="72"/>
                  </a:xfrm>
                  <a:custGeom>
                    <a:avLst/>
                    <a:gdLst/>
                    <a:ahLst/>
                    <a:cxnLst>
                      <a:cxn ang="0">
                        <a:pos x="158" y="24"/>
                      </a:cxn>
                      <a:cxn ang="0">
                        <a:pos x="160" y="6"/>
                      </a:cxn>
                      <a:cxn ang="0">
                        <a:pos x="170" y="0"/>
                      </a:cxn>
                      <a:cxn ang="0">
                        <a:pos x="182" y="24"/>
                      </a:cxn>
                      <a:cxn ang="0">
                        <a:pos x="188" y="42"/>
                      </a:cxn>
                      <a:cxn ang="0">
                        <a:pos x="178" y="58"/>
                      </a:cxn>
                      <a:cxn ang="0">
                        <a:pos x="170" y="76"/>
                      </a:cxn>
                      <a:cxn ang="0">
                        <a:pos x="162" y="126"/>
                      </a:cxn>
                      <a:cxn ang="0">
                        <a:pos x="144" y="136"/>
                      </a:cxn>
                      <a:cxn ang="0">
                        <a:pos x="120" y="138"/>
                      </a:cxn>
                      <a:cxn ang="0">
                        <a:pos x="112" y="124"/>
                      </a:cxn>
                      <a:cxn ang="0">
                        <a:pos x="102" y="146"/>
                      </a:cxn>
                      <a:cxn ang="0">
                        <a:pos x="90" y="150"/>
                      </a:cxn>
                      <a:cxn ang="0">
                        <a:pos x="80" y="132"/>
                      </a:cxn>
                      <a:cxn ang="0">
                        <a:pos x="58" y="144"/>
                      </a:cxn>
                      <a:cxn ang="0">
                        <a:pos x="76" y="142"/>
                      </a:cxn>
                      <a:cxn ang="0">
                        <a:pos x="78" y="160"/>
                      </a:cxn>
                      <a:cxn ang="0">
                        <a:pos x="58" y="166"/>
                      </a:cxn>
                      <a:cxn ang="0">
                        <a:pos x="34" y="166"/>
                      </a:cxn>
                      <a:cxn ang="0">
                        <a:pos x="36" y="154"/>
                      </a:cxn>
                      <a:cxn ang="0">
                        <a:pos x="46" y="144"/>
                      </a:cxn>
                      <a:cxn ang="0">
                        <a:pos x="34" y="148"/>
                      </a:cxn>
                      <a:cxn ang="0">
                        <a:pos x="26" y="166"/>
                      </a:cxn>
                      <a:cxn ang="0">
                        <a:pos x="30" y="190"/>
                      </a:cxn>
                      <a:cxn ang="0">
                        <a:pos x="14" y="200"/>
                      </a:cxn>
                      <a:cxn ang="0">
                        <a:pos x="0" y="214"/>
                      </a:cxn>
                      <a:cxn ang="0">
                        <a:pos x="8" y="188"/>
                      </a:cxn>
                      <a:cxn ang="0">
                        <a:pos x="0" y="164"/>
                      </a:cxn>
                      <a:cxn ang="0">
                        <a:pos x="14" y="152"/>
                      </a:cxn>
                      <a:cxn ang="0">
                        <a:pos x="32" y="134"/>
                      </a:cxn>
                      <a:cxn ang="0">
                        <a:pos x="44" y="118"/>
                      </a:cxn>
                      <a:cxn ang="0">
                        <a:pos x="72" y="116"/>
                      </a:cxn>
                      <a:cxn ang="0">
                        <a:pos x="84" y="112"/>
                      </a:cxn>
                      <a:cxn ang="0">
                        <a:pos x="114" y="78"/>
                      </a:cxn>
                      <a:cxn ang="0">
                        <a:pos x="120" y="92"/>
                      </a:cxn>
                      <a:cxn ang="0">
                        <a:pos x="132" y="76"/>
                      </a:cxn>
                      <a:cxn ang="0">
                        <a:pos x="150" y="54"/>
                      </a:cxn>
                      <a:cxn ang="0">
                        <a:pos x="154" y="42"/>
                      </a:cxn>
                      <a:cxn ang="0">
                        <a:pos x="148" y="38"/>
                      </a:cxn>
                      <a:cxn ang="0">
                        <a:pos x="152" y="32"/>
                      </a:cxn>
                      <a:cxn ang="0">
                        <a:pos x="158" y="24"/>
                      </a:cxn>
                    </a:cxnLst>
                    <a:rect l="0" t="0" r="r" b="b"/>
                    <a:pathLst>
                      <a:path w="188" h="214">
                        <a:moveTo>
                          <a:pt x="158" y="24"/>
                        </a:moveTo>
                        <a:cubicBezTo>
                          <a:pt x="156" y="18"/>
                          <a:pt x="160" y="6"/>
                          <a:pt x="160" y="6"/>
                        </a:cubicBezTo>
                        <a:cubicBezTo>
                          <a:pt x="167" y="16"/>
                          <a:pt x="167" y="8"/>
                          <a:pt x="170" y="0"/>
                        </a:cubicBezTo>
                        <a:cubicBezTo>
                          <a:pt x="181" y="4"/>
                          <a:pt x="179" y="14"/>
                          <a:pt x="182" y="24"/>
                        </a:cubicBezTo>
                        <a:cubicBezTo>
                          <a:pt x="184" y="30"/>
                          <a:pt x="188" y="42"/>
                          <a:pt x="188" y="42"/>
                        </a:cubicBezTo>
                        <a:cubicBezTo>
                          <a:pt x="183" y="56"/>
                          <a:pt x="188" y="52"/>
                          <a:pt x="178" y="58"/>
                        </a:cubicBezTo>
                        <a:cubicBezTo>
                          <a:pt x="174" y="63"/>
                          <a:pt x="170" y="76"/>
                          <a:pt x="170" y="76"/>
                        </a:cubicBezTo>
                        <a:cubicBezTo>
                          <a:pt x="169" y="100"/>
                          <a:pt x="173" y="110"/>
                          <a:pt x="162" y="126"/>
                        </a:cubicBezTo>
                        <a:cubicBezTo>
                          <a:pt x="150" y="118"/>
                          <a:pt x="155" y="132"/>
                          <a:pt x="144" y="136"/>
                        </a:cubicBezTo>
                        <a:cubicBezTo>
                          <a:pt x="135" y="134"/>
                          <a:pt x="129" y="135"/>
                          <a:pt x="120" y="138"/>
                        </a:cubicBezTo>
                        <a:cubicBezTo>
                          <a:pt x="114" y="129"/>
                          <a:pt x="122" y="127"/>
                          <a:pt x="112" y="124"/>
                        </a:cubicBezTo>
                        <a:cubicBezTo>
                          <a:pt x="108" y="130"/>
                          <a:pt x="108" y="142"/>
                          <a:pt x="102" y="146"/>
                        </a:cubicBezTo>
                        <a:cubicBezTo>
                          <a:pt x="98" y="148"/>
                          <a:pt x="90" y="150"/>
                          <a:pt x="90" y="150"/>
                        </a:cubicBezTo>
                        <a:cubicBezTo>
                          <a:pt x="87" y="141"/>
                          <a:pt x="89" y="135"/>
                          <a:pt x="80" y="132"/>
                        </a:cubicBezTo>
                        <a:cubicBezTo>
                          <a:pt x="68" y="134"/>
                          <a:pt x="65" y="134"/>
                          <a:pt x="58" y="144"/>
                        </a:cubicBezTo>
                        <a:cubicBezTo>
                          <a:pt x="66" y="150"/>
                          <a:pt x="68" y="147"/>
                          <a:pt x="76" y="142"/>
                        </a:cubicBezTo>
                        <a:cubicBezTo>
                          <a:pt x="81" y="146"/>
                          <a:pt x="85" y="155"/>
                          <a:pt x="78" y="160"/>
                        </a:cubicBezTo>
                        <a:cubicBezTo>
                          <a:pt x="75" y="162"/>
                          <a:pt x="62" y="165"/>
                          <a:pt x="58" y="166"/>
                        </a:cubicBezTo>
                        <a:cubicBezTo>
                          <a:pt x="48" y="173"/>
                          <a:pt x="44" y="173"/>
                          <a:pt x="34" y="166"/>
                        </a:cubicBezTo>
                        <a:cubicBezTo>
                          <a:pt x="35" y="162"/>
                          <a:pt x="34" y="158"/>
                          <a:pt x="36" y="154"/>
                        </a:cubicBezTo>
                        <a:cubicBezTo>
                          <a:pt x="38" y="150"/>
                          <a:pt x="55" y="146"/>
                          <a:pt x="46" y="144"/>
                        </a:cubicBezTo>
                        <a:cubicBezTo>
                          <a:pt x="42" y="143"/>
                          <a:pt x="34" y="148"/>
                          <a:pt x="34" y="148"/>
                        </a:cubicBezTo>
                        <a:cubicBezTo>
                          <a:pt x="32" y="155"/>
                          <a:pt x="28" y="159"/>
                          <a:pt x="26" y="166"/>
                        </a:cubicBezTo>
                        <a:cubicBezTo>
                          <a:pt x="36" y="182"/>
                          <a:pt x="36" y="173"/>
                          <a:pt x="30" y="190"/>
                        </a:cubicBezTo>
                        <a:cubicBezTo>
                          <a:pt x="28" y="196"/>
                          <a:pt x="14" y="200"/>
                          <a:pt x="14" y="200"/>
                        </a:cubicBezTo>
                        <a:cubicBezTo>
                          <a:pt x="5" y="214"/>
                          <a:pt x="11" y="210"/>
                          <a:pt x="0" y="214"/>
                        </a:cubicBezTo>
                        <a:cubicBezTo>
                          <a:pt x="2" y="202"/>
                          <a:pt x="5" y="198"/>
                          <a:pt x="8" y="188"/>
                        </a:cubicBezTo>
                        <a:cubicBezTo>
                          <a:pt x="6" y="178"/>
                          <a:pt x="3" y="173"/>
                          <a:pt x="0" y="164"/>
                        </a:cubicBezTo>
                        <a:cubicBezTo>
                          <a:pt x="3" y="156"/>
                          <a:pt x="7" y="157"/>
                          <a:pt x="14" y="152"/>
                        </a:cubicBezTo>
                        <a:cubicBezTo>
                          <a:pt x="18" y="141"/>
                          <a:pt x="23" y="140"/>
                          <a:pt x="32" y="134"/>
                        </a:cubicBezTo>
                        <a:cubicBezTo>
                          <a:pt x="37" y="127"/>
                          <a:pt x="37" y="123"/>
                          <a:pt x="44" y="118"/>
                        </a:cubicBezTo>
                        <a:cubicBezTo>
                          <a:pt x="64" y="121"/>
                          <a:pt x="55" y="122"/>
                          <a:pt x="72" y="116"/>
                        </a:cubicBezTo>
                        <a:cubicBezTo>
                          <a:pt x="76" y="115"/>
                          <a:pt x="84" y="112"/>
                          <a:pt x="84" y="112"/>
                        </a:cubicBezTo>
                        <a:cubicBezTo>
                          <a:pt x="105" y="119"/>
                          <a:pt x="97" y="84"/>
                          <a:pt x="114" y="78"/>
                        </a:cubicBezTo>
                        <a:cubicBezTo>
                          <a:pt x="117" y="87"/>
                          <a:pt x="110" y="89"/>
                          <a:pt x="120" y="92"/>
                        </a:cubicBezTo>
                        <a:cubicBezTo>
                          <a:pt x="125" y="85"/>
                          <a:pt x="125" y="81"/>
                          <a:pt x="132" y="76"/>
                        </a:cubicBezTo>
                        <a:cubicBezTo>
                          <a:pt x="138" y="68"/>
                          <a:pt x="146" y="65"/>
                          <a:pt x="150" y="54"/>
                        </a:cubicBezTo>
                        <a:cubicBezTo>
                          <a:pt x="151" y="50"/>
                          <a:pt x="154" y="42"/>
                          <a:pt x="154" y="42"/>
                        </a:cubicBezTo>
                        <a:cubicBezTo>
                          <a:pt x="152" y="41"/>
                          <a:pt x="148" y="40"/>
                          <a:pt x="148" y="38"/>
                        </a:cubicBezTo>
                        <a:cubicBezTo>
                          <a:pt x="148" y="36"/>
                          <a:pt x="161" y="33"/>
                          <a:pt x="152" y="32"/>
                        </a:cubicBezTo>
                        <a:lnTo>
                          <a:pt x="158" y="24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78" name="Freeform 50"/>
                  <p:cNvSpPr>
                    <a:spLocks/>
                  </p:cNvSpPr>
                  <p:nvPr/>
                </p:nvSpPr>
                <p:spPr bwMode="ltGray">
                  <a:xfrm>
                    <a:off x="2021" y="340"/>
                    <a:ext cx="6" cy="4"/>
                  </a:xfrm>
                  <a:custGeom>
                    <a:avLst/>
                    <a:gdLst/>
                    <a:ahLst/>
                    <a:cxnLst>
                      <a:cxn ang="0">
                        <a:pos x="0" y="9"/>
                      </a:cxn>
                      <a:cxn ang="0">
                        <a:pos x="4" y="13"/>
                      </a:cxn>
                      <a:cxn ang="0">
                        <a:pos x="0" y="9"/>
                      </a:cxn>
                    </a:cxnLst>
                    <a:rect l="0" t="0" r="r" b="b"/>
                    <a:pathLst>
                      <a:path w="13" h="13">
                        <a:moveTo>
                          <a:pt x="0" y="9"/>
                        </a:moveTo>
                        <a:cubicBezTo>
                          <a:pt x="6" y="0"/>
                          <a:pt x="13" y="7"/>
                          <a:pt x="4" y="13"/>
                        </a:cubicBezTo>
                        <a:cubicBezTo>
                          <a:pt x="0" y="6"/>
                          <a:pt x="0" y="5"/>
                          <a:pt x="0" y="9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79" name="Freeform 51"/>
                  <p:cNvSpPr>
                    <a:spLocks/>
                  </p:cNvSpPr>
                  <p:nvPr/>
                </p:nvSpPr>
                <p:spPr bwMode="ltGray">
                  <a:xfrm>
                    <a:off x="1573" y="389"/>
                    <a:ext cx="347" cy="189"/>
                  </a:xfrm>
                  <a:custGeom>
                    <a:avLst/>
                    <a:gdLst/>
                    <a:ahLst/>
                    <a:cxnLst>
                      <a:cxn ang="0">
                        <a:pos x="812" y="26"/>
                      </a:cxn>
                      <a:cxn ang="0">
                        <a:pos x="778" y="78"/>
                      </a:cxn>
                      <a:cxn ang="0">
                        <a:pos x="748" y="122"/>
                      </a:cxn>
                      <a:cxn ang="0">
                        <a:pos x="722" y="142"/>
                      </a:cxn>
                      <a:cxn ang="0">
                        <a:pos x="634" y="180"/>
                      </a:cxn>
                      <a:cxn ang="0">
                        <a:pos x="632" y="210"/>
                      </a:cxn>
                      <a:cxn ang="0">
                        <a:pos x="604" y="230"/>
                      </a:cxn>
                      <a:cxn ang="0">
                        <a:pos x="620" y="178"/>
                      </a:cxn>
                      <a:cxn ang="0">
                        <a:pos x="576" y="188"/>
                      </a:cxn>
                      <a:cxn ang="0">
                        <a:pos x="556" y="218"/>
                      </a:cxn>
                      <a:cxn ang="0">
                        <a:pos x="596" y="280"/>
                      </a:cxn>
                      <a:cxn ang="0">
                        <a:pos x="594" y="368"/>
                      </a:cxn>
                      <a:cxn ang="0">
                        <a:pos x="542" y="406"/>
                      </a:cxn>
                      <a:cxn ang="0">
                        <a:pos x="522" y="386"/>
                      </a:cxn>
                      <a:cxn ang="0">
                        <a:pos x="482" y="348"/>
                      </a:cxn>
                      <a:cxn ang="0">
                        <a:pos x="462" y="348"/>
                      </a:cxn>
                      <a:cxn ang="0">
                        <a:pos x="450" y="394"/>
                      </a:cxn>
                      <a:cxn ang="0">
                        <a:pos x="500" y="464"/>
                      </a:cxn>
                      <a:cxn ang="0">
                        <a:pos x="510" y="524"/>
                      </a:cxn>
                      <a:cxn ang="0">
                        <a:pos x="526" y="560"/>
                      </a:cxn>
                      <a:cxn ang="0">
                        <a:pos x="492" y="544"/>
                      </a:cxn>
                      <a:cxn ang="0">
                        <a:pos x="470" y="518"/>
                      </a:cxn>
                      <a:cxn ang="0">
                        <a:pos x="422" y="424"/>
                      </a:cxn>
                      <a:cxn ang="0">
                        <a:pos x="426" y="310"/>
                      </a:cxn>
                      <a:cxn ang="0">
                        <a:pos x="422" y="268"/>
                      </a:cxn>
                      <a:cxn ang="0">
                        <a:pos x="412" y="276"/>
                      </a:cxn>
                      <a:cxn ang="0">
                        <a:pos x="386" y="266"/>
                      </a:cxn>
                      <a:cxn ang="0">
                        <a:pos x="360" y="170"/>
                      </a:cxn>
                      <a:cxn ang="0">
                        <a:pos x="330" y="166"/>
                      </a:cxn>
                      <a:cxn ang="0">
                        <a:pos x="288" y="172"/>
                      </a:cxn>
                      <a:cxn ang="0">
                        <a:pos x="242" y="232"/>
                      </a:cxn>
                      <a:cxn ang="0">
                        <a:pos x="196" y="268"/>
                      </a:cxn>
                      <a:cxn ang="0">
                        <a:pos x="184" y="274"/>
                      </a:cxn>
                      <a:cxn ang="0">
                        <a:pos x="160" y="328"/>
                      </a:cxn>
                      <a:cxn ang="0">
                        <a:pos x="152" y="354"/>
                      </a:cxn>
                      <a:cxn ang="0">
                        <a:pos x="128" y="404"/>
                      </a:cxn>
                      <a:cxn ang="0">
                        <a:pos x="94" y="392"/>
                      </a:cxn>
                      <a:cxn ang="0">
                        <a:pos x="66" y="258"/>
                      </a:cxn>
                      <a:cxn ang="0">
                        <a:pos x="72" y="156"/>
                      </a:cxn>
                      <a:cxn ang="0">
                        <a:pos x="44" y="180"/>
                      </a:cxn>
                      <a:cxn ang="0">
                        <a:pos x="20" y="150"/>
                      </a:cxn>
                      <a:cxn ang="0">
                        <a:pos x="24" y="138"/>
                      </a:cxn>
                      <a:cxn ang="0">
                        <a:pos x="0" y="92"/>
                      </a:cxn>
                      <a:cxn ang="0">
                        <a:pos x="798" y="6"/>
                      </a:cxn>
                    </a:cxnLst>
                    <a:rect l="0" t="0" r="r" b="b"/>
                    <a:pathLst>
                      <a:path w="812" h="564">
                        <a:moveTo>
                          <a:pt x="798" y="6"/>
                        </a:moveTo>
                        <a:cubicBezTo>
                          <a:pt x="801" y="15"/>
                          <a:pt x="809" y="16"/>
                          <a:pt x="812" y="26"/>
                        </a:cubicBezTo>
                        <a:cubicBezTo>
                          <a:pt x="809" y="36"/>
                          <a:pt x="801" y="41"/>
                          <a:pt x="796" y="50"/>
                        </a:cubicBezTo>
                        <a:cubicBezTo>
                          <a:pt x="791" y="61"/>
                          <a:pt x="788" y="71"/>
                          <a:pt x="778" y="78"/>
                        </a:cubicBezTo>
                        <a:cubicBezTo>
                          <a:pt x="773" y="85"/>
                          <a:pt x="771" y="88"/>
                          <a:pt x="774" y="96"/>
                        </a:cubicBezTo>
                        <a:cubicBezTo>
                          <a:pt x="767" y="107"/>
                          <a:pt x="758" y="114"/>
                          <a:pt x="748" y="122"/>
                        </a:cubicBezTo>
                        <a:cubicBezTo>
                          <a:pt x="744" y="125"/>
                          <a:pt x="736" y="130"/>
                          <a:pt x="736" y="130"/>
                        </a:cubicBezTo>
                        <a:cubicBezTo>
                          <a:pt x="740" y="141"/>
                          <a:pt x="731" y="140"/>
                          <a:pt x="722" y="142"/>
                        </a:cubicBezTo>
                        <a:cubicBezTo>
                          <a:pt x="716" y="148"/>
                          <a:pt x="712" y="151"/>
                          <a:pt x="704" y="154"/>
                        </a:cubicBezTo>
                        <a:cubicBezTo>
                          <a:pt x="686" y="150"/>
                          <a:pt x="650" y="169"/>
                          <a:pt x="634" y="180"/>
                        </a:cubicBezTo>
                        <a:cubicBezTo>
                          <a:pt x="636" y="189"/>
                          <a:pt x="631" y="193"/>
                          <a:pt x="640" y="196"/>
                        </a:cubicBezTo>
                        <a:cubicBezTo>
                          <a:pt x="643" y="205"/>
                          <a:pt x="640" y="207"/>
                          <a:pt x="632" y="210"/>
                        </a:cubicBezTo>
                        <a:cubicBezTo>
                          <a:pt x="626" y="219"/>
                          <a:pt x="623" y="226"/>
                          <a:pt x="614" y="232"/>
                        </a:cubicBezTo>
                        <a:cubicBezTo>
                          <a:pt x="611" y="231"/>
                          <a:pt x="606" y="233"/>
                          <a:pt x="604" y="230"/>
                        </a:cubicBezTo>
                        <a:cubicBezTo>
                          <a:pt x="599" y="220"/>
                          <a:pt x="610" y="199"/>
                          <a:pt x="620" y="196"/>
                        </a:cubicBezTo>
                        <a:cubicBezTo>
                          <a:pt x="623" y="187"/>
                          <a:pt x="617" y="187"/>
                          <a:pt x="620" y="178"/>
                        </a:cubicBezTo>
                        <a:cubicBezTo>
                          <a:pt x="617" y="164"/>
                          <a:pt x="609" y="168"/>
                          <a:pt x="598" y="172"/>
                        </a:cubicBezTo>
                        <a:cubicBezTo>
                          <a:pt x="592" y="180"/>
                          <a:pt x="585" y="185"/>
                          <a:pt x="576" y="188"/>
                        </a:cubicBezTo>
                        <a:cubicBezTo>
                          <a:pt x="572" y="194"/>
                          <a:pt x="568" y="200"/>
                          <a:pt x="564" y="206"/>
                        </a:cubicBezTo>
                        <a:cubicBezTo>
                          <a:pt x="561" y="210"/>
                          <a:pt x="556" y="218"/>
                          <a:pt x="556" y="218"/>
                        </a:cubicBezTo>
                        <a:cubicBezTo>
                          <a:pt x="558" y="234"/>
                          <a:pt x="559" y="243"/>
                          <a:pt x="572" y="252"/>
                        </a:cubicBezTo>
                        <a:cubicBezTo>
                          <a:pt x="579" y="262"/>
                          <a:pt x="586" y="273"/>
                          <a:pt x="596" y="280"/>
                        </a:cubicBezTo>
                        <a:cubicBezTo>
                          <a:pt x="598" y="286"/>
                          <a:pt x="602" y="298"/>
                          <a:pt x="602" y="298"/>
                        </a:cubicBezTo>
                        <a:cubicBezTo>
                          <a:pt x="601" y="308"/>
                          <a:pt x="599" y="361"/>
                          <a:pt x="594" y="368"/>
                        </a:cubicBezTo>
                        <a:cubicBezTo>
                          <a:pt x="590" y="374"/>
                          <a:pt x="576" y="378"/>
                          <a:pt x="570" y="382"/>
                        </a:cubicBezTo>
                        <a:cubicBezTo>
                          <a:pt x="563" y="393"/>
                          <a:pt x="550" y="396"/>
                          <a:pt x="542" y="406"/>
                        </a:cubicBezTo>
                        <a:cubicBezTo>
                          <a:pt x="536" y="413"/>
                          <a:pt x="539" y="417"/>
                          <a:pt x="530" y="420"/>
                        </a:cubicBezTo>
                        <a:cubicBezTo>
                          <a:pt x="526" y="408"/>
                          <a:pt x="538" y="391"/>
                          <a:pt x="522" y="386"/>
                        </a:cubicBezTo>
                        <a:cubicBezTo>
                          <a:pt x="516" y="377"/>
                          <a:pt x="510" y="364"/>
                          <a:pt x="502" y="356"/>
                        </a:cubicBezTo>
                        <a:cubicBezTo>
                          <a:pt x="497" y="341"/>
                          <a:pt x="505" y="360"/>
                          <a:pt x="482" y="348"/>
                        </a:cubicBezTo>
                        <a:cubicBezTo>
                          <a:pt x="478" y="346"/>
                          <a:pt x="478" y="339"/>
                          <a:pt x="474" y="336"/>
                        </a:cubicBezTo>
                        <a:cubicBezTo>
                          <a:pt x="470" y="323"/>
                          <a:pt x="466" y="342"/>
                          <a:pt x="462" y="348"/>
                        </a:cubicBezTo>
                        <a:cubicBezTo>
                          <a:pt x="460" y="358"/>
                          <a:pt x="456" y="363"/>
                          <a:pt x="454" y="374"/>
                        </a:cubicBezTo>
                        <a:cubicBezTo>
                          <a:pt x="457" y="383"/>
                          <a:pt x="455" y="387"/>
                          <a:pt x="450" y="394"/>
                        </a:cubicBezTo>
                        <a:cubicBezTo>
                          <a:pt x="454" y="399"/>
                          <a:pt x="464" y="411"/>
                          <a:pt x="466" y="418"/>
                        </a:cubicBezTo>
                        <a:cubicBezTo>
                          <a:pt x="474" y="443"/>
                          <a:pt x="472" y="458"/>
                          <a:pt x="500" y="464"/>
                        </a:cubicBezTo>
                        <a:cubicBezTo>
                          <a:pt x="507" y="469"/>
                          <a:pt x="510" y="474"/>
                          <a:pt x="516" y="480"/>
                        </a:cubicBezTo>
                        <a:cubicBezTo>
                          <a:pt x="511" y="494"/>
                          <a:pt x="513" y="509"/>
                          <a:pt x="510" y="524"/>
                        </a:cubicBezTo>
                        <a:cubicBezTo>
                          <a:pt x="512" y="537"/>
                          <a:pt x="511" y="541"/>
                          <a:pt x="522" y="548"/>
                        </a:cubicBezTo>
                        <a:cubicBezTo>
                          <a:pt x="523" y="552"/>
                          <a:pt x="525" y="556"/>
                          <a:pt x="526" y="560"/>
                        </a:cubicBezTo>
                        <a:cubicBezTo>
                          <a:pt x="527" y="564"/>
                          <a:pt x="514" y="556"/>
                          <a:pt x="514" y="556"/>
                        </a:cubicBezTo>
                        <a:cubicBezTo>
                          <a:pt x="502" y="564"/>
                          <a:pt x="501" y="551"/>
                          <a:pt x="492" y="544"/>
                        </a:cubicBezTo>
                        <a:cubicBezTo>
                          <a:pt x="488" y="541"/>
                          <a:pt x="480" y="536"/>
                          <a:pt x="480" y="536"/>
                        </a:cubicBezTo>
                        <a:cubicBezTo>
                          <a:pt x="471" y="522"/>
                          <a:pt x="474" y="529"/>
                          <a:pt x="470" y="518"/>
                        </a:cubicBezTo>
                        <a:cubicBezTo>
                          <a:pt x="467" y="491"/>
                          <a:pt x="461" y="446"/>
                          <a:pt x="436" y="430"/>
                        </a:cubicBezTo>
                        <a:cubicBezTo>
                          <a:pt x="428" y="433"/>
                          <a:pt x="425" y="433"/>
                          <a:pt x="422" y="424"/>
                        </a:cubicBezTo>
                        <a:cubicBezTo>
                          <a:pt x="427" y="404"/>
                          <a:pt x="432" y="383"/>
                          <a:pt x="438" y="364"/>
                        </a:cubicBezTo>
                        <a:cubicBezTo>
                          <a:pt x="436" y="343"/>
                          <a:pt x="431" y="330"/>
                          <a:pt x="426" y="310"/>
                        </a:cubicBezTo>
                        <a:cubicBezTo>
                          <a:pt x="429" y="302"/>
                          <a:pt x="425" y="300"/>
                          <a:pt x="422" y="292"/>
                        </a:cubicBezTo>
                        <a:cubicBezTo>
                          <a:pt x="424" y="282"/>
                          <a:pt x="428" y="277"/>
                          <a:pt x="422" y="268"/>
                        </a:cubicBezTo>
                        <a:cubicBezTo>
                          <a:pt x="420" y="269"/>
                          <a:pt x="418" y="269"/>
                          <a:pt x="416" y="270"/>
                        </a:cubicBezTo>
                        <a:cubicBezTo>
                          <a:pt x="414" y="272"/>
                          <a:pt x="414" y="275"/>
                          <a:pt x="412" y="276"/>
                        </a:cubicBezTo>
                        <a:cubicBezTo>
                          <a:pt x="408" y="278"/>
                          <a:pt x="400" y="280"/>
                          <a:pt x="400" y="280"/>
                        </a:cubicBezTo>
                        <a:cubicBezTo>
                          <a:pt x="394" y="274"/>
                          <a:pt x="389" y="274"/>
                          <a:pt x="386" y="266"/>
                        </a:cubicBezTo>
                        <a:cubicBezTo>
                          <a:pt x="391" y="251"/>
                          <a:pt x="379" y="206"/>
                          <a:pt x="364" y="196"/>
                        </a:cubicBezTo>
                        <a:cubicBezTo>
                          <a:pt x="357" y="186"/>
                          <a:pt x="358" y="182"/>
                          <a:pt x="360" y="170"/>
                        </a:cubicBezTo>
                        <a:cubicBezTo>
                          <a:pt x="358" y="160"/>
                          <a:pt x="356" y="147"/>
                          <a:pt x="346" y="144"/>
                        </a:cubicBezTo>
                        <a:cubicBezTo>
                          <a:pt x="343" y="154"/>
                          <a:pt x="338" y="160"/>
                          <a:pt x="330" y="166"/>
                        </a:cubicBezTo>
                        <a:cubicBezTo>
                          <a:pt x="323" y="164"/>
                          <a:pt x="308" y="160"/>
                          <a:pt x="308" y="160"/>
                        </a:cubicBezTo>
                        <a:cubicBezTo>
                          <a:pt x="296" y="162"/>
                          <a:pt x="297" y="166"/>
                          <a:pt x="288" y="172"/>
                        </a:cubicBezTo>
                        <a:cubicBezTo>
                          <a:pt x="284" y="185"/>
                          <a:pt x="282" y="191"/>
                          <a:pt x="268" y="196"/>
                        </a:cubicBezTo>
                        <a:cubicBezTo>
                          <a:pt x="264" y="200"/>
                          <a:pt x="243" y="231"/>
                          <a:pt x="242" y="232"/>
                        </a:cubicBezTo>
                        <a:cubicBezTo>
                          <a:pt x="231" y="239"/>
                          <a:pt x="215" y="247"/>
                          <a:pt x="206" y="256"/>
                        </a:cubicBezTo>
                        <a:cubicBezTo>
                          <a:pt x="202" y="260"/>
                          <a:pt x="200" y="265"/>
                          <a:pt x="196" y="268"/>
                        </a:cubicBezTo>
                        <a:cubicBezTo>
                          <a:pt x="194" y="269"/>
                          <a:pt x="192" y="269"/>
                          <a:pt x="190" y="270"/>
                        </a:cubicBezTo>
                        <a:cubicBezTo>
                          <a:pt x="188" y="271"/>
                          <a:pt x="186" y="272"/>
                          <a:pt x="184" y="274"/>
                        </a:cubicBezTo>
                        <a:cubicBezTo>
                          <a:pt x="180" y="278"/>
                          <a:pt x="172" y="286"/>
                          <a:pt x="172" y="286"/>
                        </a:cubicBezTo>
                        <a:cubicBezTo>
                          <a:pt x="167" y="300"/>
                          <a:pt x="165" y="314"/>
                          <a:pt x="160" y="328"/>
                        </a:cubicBezTo>
                        <a:cubicBezTo>
                          <a:pt x="158" y="335"/>
                          <a:pt x="156" y="341"/>
                          <a:pt x="154" y="348"/>
                        </a:cubicBezTo>
                        <a:cubicBezTo>
                          <a:pt x="153" y="350"/>
                          <a:pt x="152" y="354"/>
                          <a:pt x="152" y="354"/>
                        </a:cubicBezTo>
                        <a:cubicBezTo>
                          <a:pt x="152" y="359"/>
                          <a:pt x="156" y="384"/>
                          <a:pt x="146" y="392"/>
                        </a:cubicBezTo>
                        <a:cubicBezTo>
                          <a:pt x="141" y="397"/>
                          <a:pt x="128" y="404"/>
                          <a:pt x="128" y="404"/>
                        </a:cubicBezTo>
                        <a:cubicBezTo>
                          <a:pt x="125" y="412"/>
                          <a:pt x="122" y="421"/>
                          <a:pt x="114" y="424"/>
                        </a:cubicBezTo>
                        <a:cubicBezTo>
                          <a:pt x="100" y="419"/>
                          <a:pt x="97" y="405"/>
                          <a:pt x="94" y="392"/>
                        </a:cubicBezTo>
                        <a:cubicBezTo>
                          <a:pt x="86" y="362"/>
                          <a:pt x="82" y="332"/>
                          <a:pt x="72" y="302"/>
                        </a:cubicBezTo>
                        <a:cubicBezTo>
                          <a:pt x="71" y="281"/>
                          <a:pt x="70" y="275"/>
                          <a:pt x="66" y="258"/>
                        </a:cubicBezTo>
                        <a:cubicBezTo>
                          <a:pt x="66" y="251"/>
                          <a:pt x="68" y="219"/>
                          <a:pt x="64" y="208"/>
                        </a:cubicBezTo>
                        <a:cubicBezTo>
                          <a:pt x="70" y="191"/>
                          <a:pt x="66" y="173"/>
                          <a:pt x="72" y="156"/>
                        </a:cubicBezTo>
                        <a:cubicBezTo>
                          <a:pt x="66" y="139"/>
                          <a:pt x="60" y="168"/>
                          <a:pt x="56" y="172"/>
                        </a:cubicBezTo>
                        <a:cubicBezTo>
                          <a:pt x="53" y="175"/>
                          <a:pt x="44" y="180"/>
                          <a:pt x="44" y="180"/>
                        </a:cubicBezTo>
                        <a:cubicBezTo>
                          <a:pt x="35" y="177"/>
                          <a:pt x="28" y="173"/>
                          <a:pt x="24" y="162"/>
                        </a:cubicBezTo>
                        <a:cubicBezTo>
                          <a:pt x="23" y="158"/>
                          <a:pt x="20" y="150"/>
                          <a:pt x="20" y="150"/>
                        </a:cubicBezTo>
                        <a:cubicBezTo>
                          <a:pt x="30" y="148"/>
                          <a:pt x="30" y="143"/>
                          <a:pt x="38" y="138"/>
                        </a:cubicBezTo>
                        <a:cubicBezTo>
                          <a:pt x="35" y="128"/>
                          <a:pt x="31" y="133"/>
                          <a:pt x="24" y="138"/>
                        </a:cubicBezTo>
                        <a:cubicBezTo>
                          <a:pt x="15" y="135"/>
                          <a:pt x="15" y="132"/>
                          <a:pt x="18" y="124"/>
                        </a:cubicBezTo>
                        <a:cubicBezTo>
                          <a:pt x="11" y="114"/>
                          <a:pt x="9" y="101"/>
                          <a:pt x="0" y="92"/>
                        </a:cubicBezTo>
                        <a:lnTo>
                          <a:pt x="76" y="0"/>
                        </a:lnTo>
                        <a:lnTo>
                          <a:pt x="798" y="6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80" name="Freeform 52"/>
                  <p:cNvSpPr>
                    <a:spLocks/>
                  </p:cNvSpPr>
                  <p:nvPr/>
                </p:nvSpPr>
                <p:spPr bwMode="ltGray">
                  <a:xfrm>
                    <a:off x="1634" y="519"/>
                    <a:ext cx="19" cy="29"/>
                  </a:xfrm>
                  <a:custGeom>
                    <a:avLst/>
                    <a:gdLst/>
                    <a:ahLst/>
                    <a:cxnLst>
                      <a:cxn ang="0">
                        <a:pos x="7" y="11"/>
                      </a:cxn>
                      <a:cxn ang="0">
                        <a:pos x="17" y="3"/>
                      </a:cxn>
                      <a:cxn ang="0">
                        <a:pos x="37" y="33"/>
                      </a:cxn>
                      <a:cxn ang="0">
                        <a:pos x="19" y="85"/>
                      </a:cxn>
                      <a:cxn ang="0">
                        <a:pos x="1" y="69"/>
                      </a:cxn>
                      <a:cxn ang="0">
                        <a:pos x="7" y="11"/>
                      </a:cxn>
                    </a:cxnLst>
                    <a:rect l="0" t="0" r="r" b="b"/>
                    <a:pathLst>
                      <a:path w="43" h="85">
                        <a:moveTo>
                          <a:pt x="7" y="11"/>
                        </a:moveTo>
                        <a:cubicBezTo>
                          <a:pt x="4" y="2"/>
                          <a:pt x="9" y="0"/>
                          <a:pt x="17" y="3"/>
                        </a:cubicBezTo>
                        <a:cubicBezTo>
                          <a:pt x="24" y="13"/>
                          <a:pt x="28" y="24"/>
                          <a:pt x="37" y="33"/>
                        </a:cubicBezTo>
                        <a:cubicBezTo>
                          <a:pt x="43" y="52"/>
                          <a:pt x="40" y="78"/>
                          <a:pt x="19" y="85"/>
                        </a:cubicBezTo>
                        <a:cubicBezTo>
                          <a:pt x="6" y="81"/>
                          <a:pt x="5" y="81"/>
                          <a:pt x="1" y="69"/>
                        </a:cubicBezTo>
                        <a:cubicBezTo>
                          <a:pt x="2" y="66"/>
                          <a:pt x="0" y="4"/>
                          <a:pt x="7" y="11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81" name="Freeform 53"/>
                  <p:cNvSpPr>
                    <a:spLocks/>
                  </p:cNvSpPr>
                  <p:nvPr/>
                </p:nvSpPr>
                <p:spPr bwMode="ltGray">
                  <a:xfrm>
                    <a:off x="1900" y="421"/>
                    <a:ext cx="18" cy="24"/>
                  </a:xfrm>
                  <a:custGeom>
                    <a:avLst/>
                    <a:gdLst/>
                    <a:ahLst/>
                    <a:cxnLst>
                      <a:cxn ang="0">
                        <a:pos x="13" y="28"/>
                      </a:cxn>
                      <a:cxn ang="0">
                        <a:pos x="29" y="2"/>
                      </a:cxn>
                      <a:cxn ang="0">
                        <a:pos x="43" y="4"/>
                      </a:cxn>
                      <a:cxn ang="0">
                        <a:pos x="39" y="26"/>
                      </a:cxn>
                      <a:cxn ang="0">
                        <a:pos x="13" y="74"/>
                      </a:cxn>
                      <a:cxn ang="0">
                        <a:pos x="7" y="60"/>
                      </a:cxn>
                      <a:cxn ang="0">
                        <a:pos x="3" y="36"/>
                      </a:cxn>
                      <a:cxn ang="0">
                        <a:pos x="13" y="28"/>
                      </a:cxn>
                    </a:cxnLst>
                    <a:rect l="0" t="0" r="r" b="b"/>
                    <a:pathLst>
                      <a:path w="44" h="74">
                        <a:moveTo>
                          <a:pt x="13" y="28"/>
                        </a:moveTo>
                        <a:cubicBezTo>
                          <a:pt x="15" y="13"/>
                          <a:pt x="14" y="7"/>
                          <a:pt x="29" y="2"/>
                        </a:cubicBezTo>
                        <a:cubicBezTo>
                          <a:pt x="34" y="3"/>
                          <a:pt x="40" y="0"/>
                          <a:pt x="43" y="4"/>
                        </a:cubicBezTo>
                        <a:cubicBezTo>
                          <a:pt x="44" y="6"/>
                          <a:pt x="41" y="21"/>
                          <a:pt x="39" y="26"/>
                        </a:cubicBezTo>
                        <a:cubicBezTo>
                          <a:pt x="31" y="43"/>
                          <a:pt x="30" y="63"/>
                          <a:pt x="13" y="74"/>
                        </a:cubicBezTo>
                        <a:cubicBezTo>
                          <a:pt x="4" y="71"/>
                          <a:pt x="4" y="68"/>
                          <a:pt x="7" y="60"/>
                        </a:cubicBezTo>
                        <a:cubicBezTo>
                          <a:pt x="5" y="50"/>
                          <a:pt x="0" y="46"/>
                          <a:pt x="3" y="36"/>
                        </a:cubicBezTo>
                        <a:cubicBezTo>
                          <a:pt x="4" y="32"/>
                          <a:pt x="8" y="23"/>
                          <a:pt x="13" y="2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82" name="Freeform 54"/>
                  <p:cNvSpPr>
                    <a:spLocks/>
                  </p:cNvSpPr>
                  <p:nvPr/>
                </p:nvSpPr>
                <p:spPr bwMode="ltGray">
                  <a:xfrm>
                    <a:off x="1951" y="409"/>
                    <a:ext cx="9" cy="10"/>
                  </a:xfrm>
                  <a:custGeom>
                    <a:avLst/>
                    <a:gdLst/>
                    <a:ahLst/>
                    <a:cxnLst>
                      <a:cxn ang="0">
                        <a:pos x="7" y="16"/>
                      </a:cxn>
                      <a:cxn ang="0">
                        <a:pos x="5" y="30"/>
                      </a:cxn>
                      <a:cxn ang="0">
                        <a:pos x="7" y="16"/>
                      </a:cxn>
                    </a:cxnLst>
                    <a:rect l="0" t="0" r="r" b="b"/>
                    <a:pathLst>
                      <a:path w="20" h="30">
                        <a:moveTo>
                          <a:pt x="7" y="16"/>
                        </a:moveTo>
                        <a:cubicBezTo>
                          <a:pt x="18" y="0"/>
                          <a:pt x="20" y="20"/>
                          <a:pt x="5" y="30"/>
                        </a:cubicBezTo>
                        <a:cubicBezTo>
                          <a:pt x="0" y="23"/>
                          <a:pt x="1" y="22"/>
                          <a:pt x="7" y="16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83" name="Freeform 55"/>
                  <p:cNvSpPr>
                    <a:spLocks/>
                  </p:cNvSpPr>
                  <p:nvPr/>
                </p:nvSpPr>
                <p:spPr bwMode="ltGray">
                  <a:xfrm>
                    <a:off x="1021" y="314"/>
                    <a:ext cx="433" cy="354"/>
                  </a:xfrm>
                  <a:custGeom>
                    <a:avLst/>
                    <a:gdLst/>
                    <a:ahLst/>
                    <a:cxnLst>
                      <a:cxn ang="0">
                        <a:pos x="481" y="464"/>
                      </a:cxn>
                      <a:cxn ang="0">
                        <a:pos x="486" y="451"/>
                      </a:cxn>
                      <a:cxn ang="0">
                        <a:pos x="500" y="413"/>
                      </a:cxn>
                      <a:cxn ang="0">
                        <a:pos x="309" y="287"/>
                      </a:cxn>
                      <a:cxn ang="0">
                        <a:pos x="282" y="346"/>
                      </a:cxn>
                      <a:cxn ang="0">
                        <a:pos x="303" y="556"/>
                      </a:cxn>
                      <a:cxn ang="0">
                        <a:pos x="282" y="494"/>
                      </a:cxn>
                      <a:cxn ang="0">
                        <a:pos x="242" y="439"/>
                      </a:cxn>
                      <a:cxn ang="0">
                        <a:pos x="245" y="413"/>
                      </a:cxn>
                      <a:cxn ang="0">
                        <a:pos x="247" y="394"/>
                      </a:cxn>
                      <a:cxn ang="0">
                        <a:pos x="220" y="375"/>
                      </a:cxn>
                      <a:cxn ang="0">
                        <a:pos x="194" y="346"/>
                      </a:cxn>
                      <a:cxn ang="0">
                        <a:pos x="148" y="354"/>
                      </a:cxn>
                      <a:cxn ang="0">
                        <a:pos x="126" y="365"/>
                      </a:cxn>
                      <a:cxn ang="0">
                        <a:pos x="78" y="365"/>
                      </a:cxn>
                      <a:cxn ang="0">
                        <a:pos x="22" y="312"/>
                      </a:cxn>
                      <a:cxn ang="0">
                        <a:pos x="11" y="295"/>
                      </a:cxn>
                      <a:cxn ang="0">
                        <a:pos x="0" y="264"/>
                      </a:cxn>
                      <a:cxn ang="0">
                        <a:pos x="24" y="213"/>
                      </a:cxn>
                      <a:cxn ang="0">
                        <a:pos x="32" y="181"/>
                      </a:cxn>
                      <a:cxn ang="0">
                        <a:pos x="51" y="143"/>
                      </a:cxn>
                      <a:cxn ang="0">
                        <a:pos x="81" y="116"/>
                      </a:cxn>
                      <a:cxn ang="0">
                        <a:pos x="167" y="67"/>
                      </a:cxn>
                      <a:cxn ang="0">
                        <a:pos x="220" y="30"/>
                      </a:cxn>
                      <a:cxn ang="0">
                        <a:pos x="258" y="6"/>
                      </a:cxn>
                      <a:cxn ang="0">
                        <a:pos x="363" y="2"/>
                      </a:cxn>
                      <a:cxn ang="0">
                        <a:pos x="398" y="0"/>
                      </a:cxn>
                      <a:cxn ang="0">
                        <a:pos x="384" y="34"/>
                      </a:cxn>
                      <a:cxn ang="0">
                        <a:pos x="443" y="84"/>
                      </a:cxn>
                      <a:cxn ang="0">
                        <a:pos x="497" y="74"/>
                      </a:cxn>
                      <a:cxn ang="0">
                        <a:pos x="529" y="82"/>
                      </a:cxn>
                      <a:cxn ang="0">
                        <a:pos x="559" y="97"/>
                      </a:cxn>
                      <a:cxn ang="0">
                        <a:pos x="572" y="188"/>
                      </a:cxn>
                      <a:cxn ang="0">
                        <a:pos x="572" y="240"/>
                      </a:cxn>
                      <a:cxn ang="0">
                        <a:pos x="599" y="283"/>
                      </a:cxn>
                      <a:cxn ang="0">
                        <a:pos x="645" y="300"/>
                      </a:cxn>
                      <a:cxn ang="0">
                        <a:pos x="680" y="295"/>
                      </a:cxn>
                      <a:cxn ang="0">
                        <a:pos x="664" y="340"/>
                      </a:cxn>
                      <a:cxn ang="0">
                        <a:pos x="599" y="407"/>
                      </a:cxn>
                      <a:cxn ang="0">
                        <a:pos x="548" y="485"/>
                      </a:cxn>
                      <a:cxn ang="0">
                        <a:pos x="556" y="508"/>
                      </a:cxn>
                      <a:cxn ang="0">
                        <a:pos x="435" y="556"/>
                      </a:cxn>
                    </a:cxnLst>
                    <a:rect l="0" t="0" r="r" b="b"/>
                    <a:pathLst>
                      <a:path w="682" h="557">
                        <a:moveTo>
                          <a:pt x="435" y="556"/>
                        </a:moveTo>
                        <a:lnTo>
                          <a:pt x="481" y="464"/>
                        </a:lnTo>
                        <a:lnTo>
                          <a:pt x="473" y="449"/>
                        </a:lnTo>
                        <a:lnTo>
                          <a:pt x="486" y="451"/>
                        </a:lnTo>
                        <a:lnTo>
                          <a:pt x="495" y="441"/>
                        </a:lnTo>
                        <a:lnTo>
                          <a:pt x="500" y="413"/>
                        </a:lnTo>
                        <a:lnTo>
                          <a:pt x="500" y="371"/>
                        </a:lnTo>
                        <a:lnTo>
                          <a:pt x="309" y="287"/>
                        </a:lnTo>
                        <a:lnTo>
                          <a:pt x="296" y="308"/>
                        </a:lnTo>
                        <a:lnTo>
                          <a:pt x="282" y="346"/>
                        </a:lnTo>
                        <a:lnTo>
                          <a:pt x="396" y="557"/>
                        </a:lnTo>
                        <a:lnTo>
                          <a:pt x="303" y="556"/>
                        </a:lnTo>
                        <a:lnTo>
                          <a:pt x="304" y="536"/>
                        </a:lnTo>
                        <a:cubicBezTo>
                          <a:pt x="284" y="520"/>
                          <a:pt x="296" y="510"/>
                          <a:pt x="282" y="494"/>
                        </a:cubicBezTo>
                        <a:cubicBezTo>
                          <a:pt x="276" y="475"/>
                          <a:pt x="267" y="468"/>
                          <a:pt x="253" y="451"/>
                        </a:cubicBezTo>
                        <a:cubicBezTo>
                          <a:pt x="249" y="447"/>
                          <a:pt x="245" y="443"/>
                          <a:pt x="242" y="439"/>
                        </a:cubicBezTo>
                        <a:lnTo>
                          <a:pt x="237" y="432"/>
                        </a:lnTo>
                        <a:cubicBezTo>
                          <a:pt x="237" y="432"/>
                          <a:pt x="245" y="413"/>
                          <a:pt x="245" y="413"/>
                        </a:cubicBezTo>
                        <a:cubicBezTo>
                          <a:pt x="247" y="409"/>
                          <a:pt x="250" y="401"/>
                          <a:pt x="250" y="401"/>
                        </a:cubicBezTo>
                        <a:cubicBezTo>
                          <a:pt x="249" y="399"/>
                          <a:pt x="247" y="397"/>
                          <a:pt x="247" y="394"/>
                        </a:cubicBezTo>
                        <a:cubicBezTo>
                          <a:pt x="248" y="390"/>
                          <a:pt x="253" y="382"/>
                          <a:pt x="253" y="382"/>
                        </a:cubicBezTo>
                        <a:cubicBezTo>
                          <a:pt x="243" y="370"/>
                          <a:pt x="237" y="371"/>
                          <a:pt x="220" y="375"/>
                        </a:cubicBezTo>
                        <a:cubicBezTo>
                          <a:pt x="217" y="371"/>
                          <a:pt x="210" y="369"/>
                          <a:pt x="207" y="365"/>
                        </a:cubicBezTo>
                        <a:cubicBezTo>
                          <a:pt x="185" y="337"/>
                          <a:pt x="216" y="363"/>
                          <a:pt x="194" y="346"/>
                        </a:cubicBezTo>
                        <a:cubicBezTo>
                          <a:pt x="167" y="349"/>
                          <a:pt x="179" y="346"/>
                          <a:pt x="156" y="352"/>
                        </a:cubicBezTo>
                        <a:cubicBezTo>
                          <a:pt x="153" y="353"/>
                          <a:pt x="148" y="354"/>
                          <a:pt x="148" y="354"/>
                        </a:cubicBezTo>
                        <a:cubicBezTo>
                          <a:pt x="146" y="356"/>
                          <a:pt x="145" y="359"/>
                          <a:pt x="142" y="361"/>
                        </a:cubicBezTo>
                        <a:cubicBezTo>
                          <a:pt x="138" y="363"/>
                          <a:pt x="126" y="365"/>
                          <a:pt x="126" y="365"/>
                        </a:cubicBezTo>
                        <a:cubicBezTo>
                          <a:pt x="105" y="354"/>
                          <a:pt x="116" y="355"/>
                          <a:pt x="94" y="361"/>
                        </a:cubicBezTo>
                        <a:cubicBezTo>
                          <a:pt x="89" y="362"/>
                          <a:pt x="78" y="365"/>
                          <a:pt x="78" y="365"/>
                        </a:cubicBezTo>
                        <a:cubicBezTo>
                          <a:pt x="62" y="383"/>
                          <a:pt x="46" y="346"/>
                          <a:pt x="35" y="337"/>
                        </a:cubicBezTo>
                        <a:cubicBezTo>
                          <a:pt x="32" y="330"/>
                          <a:pt x="24" y="320"/>
                          <a:pt x="22" y="312"/>
                        </a:cubicBezTo>
                        <a:cubicBezTo>
                          <a:pt x="20" y="308"/>
                          <a:pt x="22" y="303"/>
                          <a:pt x="19" y="300"/>
                        </a:cubicBezTo>
                        <a:cubicBezTo>
                          <a:pt x="17" y="297"/>
                          <a:pt x="13" y="297"/>
                          <a:pt x="11" y="295"/>
                        </a:cubicBezTo>
                        <a:cubicBezTo>
                          <a:pt x="3" y="277"/>
                          <a:pt x="15" y="306"/>
                          <a:pt x="5" y="276"/>
                        </a:cubicBezTo>
                        <a:cubicBezTo>
                          <a:pt x="4" y="272"/>
                          <a:pt x="0" y="264"/>
                          <a:pt x="0" y="264"/>
                        </a:cubicBezTo>
                        <a:cubicBezTo>
                          <a:pt x="3" y="253"/>
                          <a:pt x="2" y="248"/>
                          <a:pt x="13" y="243"/>
                        </a:cubicBezTo>
                        <a:cubicBezTo>
                          <a:pt x="20" y="221"/>
                          <a:pt x="17" y="231"/>
                          <a:pt x="24" y="213"/>
                        </a:cubicBezTo>
                        <a:cubicBezTo>
                          <a:pt x="26" y="209"/>
                          <a:pt x="30" y="200"/>
                          <a:pt x="30" y="200"/>
                        </a:cubicBezTo>
                        <a:cubicBezTo>
                          <a:pt x="26" y="192"/>
                          <a:pt x="24" y="191"/>
                          <a:pt x="32" y="181"/>
                        </a:cubicBezTo>
                        <a:cubicBezTo>
                          <a:pt x="36" y="177"/>
                          <a:pt x="43" y="169"/>
                          <a:pt x="43" y="169"/>
                        </a:cubicBezTo>
                        <a:cubicBezTo>
                          <a:pt x="37" y="155"/>
                          <a:pt x="36" y="153"/>
                          <a:pt x="51" y="143"/>
                        </a:cubicBezTo>
                        <a:cubicBezTo>
                          <a:pt x="56" y="140"/>
                          <a:pt x="67" y="135"/>
                          <a:pt x="67" y="135"/>
                        </a:cubicBezTo>
                        <a:cubicBezTo>
                          <a:pt x="73" y="129"/>
                          <a:pt x="75" y="122"/>
                          <a:pt x="81" y="116"/>
                        </a:cubicBezTo>
                        <a:cubicBezTo>
                          <a:pt x="89" y="107"/>
                          <a:pt x="102" y="105"/>
                          <a:pt x="113" y="99"/>
                        </a:cubicBezTo>
                        <a:cubicBezTo>
                          <a:pt x="125" y="85"/>
                          <a:pt x="149" y="76"/>
                          <a:pt x="167" y="67"/>
                        </a:cubicBezTo>
                        <a:cubicBezTo>
                          <a:pt x="174" y="59"/>
                          <a:pt x="175" y="50"/>
                          <a:pt x="188" y="46"/>
                        </a:cubicBezTo>
                        <a:cubicBezTo>
                          <a:pt x="198" y="39"/>
                          <a:pt x="208" y="36"/>
                          <a:pt x="220" y="30"/>
                        </a:cubicBezTo>
                        <a:cubicBezTo>
                          <a:pt x="223" y="28"/>
                          <a:pt x="228" y="25"/>
                          <a:pt x="228" y="25"/>
                        </a:cubicBezTo>
                        <a:cubicBezTo>
                          <a:pt x="237" y="16"/>
                          <a:pt x="245" y="10"/>
                          <a:pt x="258" y="6"/>
                        </a:cubicBezTo>
                        <a:cubicBezTo>
                          <a:pt x="269" y="31"/>
                          <a:pt x="301" y="6"/>
                          <a:pt x="320" y="4"/>
                        </a:cubicBezTo>
                        <a:cubicBezTo>
                          <a:pt x="334" y="3"/>
                          <a:pt x="349" y="3"/>
                          <a:pt x="363" y="2"/>
                        </a:cubicBezTo>
                        <a:cubicBezTo>
                          <a:pt x="369" y="3"/>
                          <a:pt x="376" y="5"/>
                          <a:pt x="382" y="4"/>
                        </a:cubicBezTo>
                        <a:cubicBezTo>
                          <a:pt x="387" y="4"/>
                          <a:pt x="398" y="0"/>
                          <a:pt x="398" y="0"/>
                        </a:cubicBezTo>
                        <a:cubicBezTo>
                          <a:pt x="415" y="8"/>
                          <a:pt x="406" y="16"/>
                          <a:pt x="400" y="30"/>
                        </a:cubicBezTo>
                        <a:cubicBezTo>
                          <a:pt x="398" y="34"/>
                          <a:pt x="384" y="34"/>
                          <a:pt x="384" y="34"/>
                        </a:cubicBezTo>
                        <a:cubicBezTo>
                          <a:pt x="379" y="47"/>
                          <a:pt x="398" y="51"/>
                          <a:pt x="411" y="55"/>
                        </a:cubicBezTo>
                        <a:cubicBezTo>
                          <a:pt x="419" y="72"/>
                          <a:pt x="421" y="79"/>
                          <a:pt x="443" y="84"/>
                        </a:cubicBezTo>
                        <a:cubicBezTo>
                          <a:pt x="461" y="71"/>
                          <a:pt x="435" y="65"/>
                          <a:pt x="468" y="57"/>
                        </a:cubicBezTo>
                        <a:cubicBezTo>
                          <a:pt x="482" y="61"/>
                          <a:pt x="485" y="70"/>
                          <a:pt x="497" y="74"/>
                        </a:cubicBezTo>
                        <a:cubicBezTo>
                          <a:pt x="505" y="76"/>
                          <a:pt x="513" y="78"/>
                          <a:pt x="521" y="80"/>
                        </a:cubicBezTo>
                        <a:cubicBezTo>
                          <a:pt x="524" y="81"/>
                          <a:pt x="529" y="82"/>
                          <a:pt x="529" y="82"/>
                        </a:cubicBezTo>
                        <a:cubicBezTo>
                          <a:pt x="547" y="78"/>
                          <a:pt x="547" y="76"/>
                          <a:pt x="562" y="84"/>
                        </a:cubicBezTo>
                        <a:cubicBezTo>
                          <a:pt x="566" y="95"/>
                          <a:pt x="565" y="86"/>
                          <a:pt x="559" y="97"/>
                        </a:cubicBezTo>
                        <a:cubicBezTo>
                          <a:pt x="557" y="101"/>
                          <a:pt x="554" y="110"/>
                          <a:pt x="554" y="110"/>
                        </a:cubicBezTo>
                        <a:cubicBezTo>
                          <a:pt x="556" y="132"/>
                          <a:pt x="556" y="168"/>
                          <a:pt x="572" y="188"/>
                        </a:cubicBezTo>
                        <a:cubicBezTo>
                          <a:pt x="568" y="198"/>
                          <a:pt x="564" y="208"/>
                          <a:pt x="562" y="219"/>
                        </a:cubicBezTo>
                        <a:cubicBezTo>
                          <a:pt x="564" y="227"/>
                          <a:pt x="569" y="233"/>
                          <a:pt x="572" y="240"/>
                        </a:cubicBezTo>
                        <a:cubicBezTo>
                          <a:pt x="573" y="247"/>
                          <a:pt x="572" y="254"/>
                          <a:pt x="575" y="259"/>
                        </a:cubicBezTo>
                        <a:cubicBezTo>
                          <a:pt x="577" y="263"/>
                          <a:pt x="595" y="272"/>
                          <a:pt x="599" y="283"/>
                        </a:cubicBezTo>
                        <a:cubicBezTo>
                          <a:pt x="594" y="295"/>
                          <a:pt x="603" y="306"/>
                          <a:pt x="618" y="310"/>
                        </a:cubicBezTo>
                        <a:cubicBezTo>
                          <a:pt x="630" y="307"/>
                          <a:pt x="638" y="308"/>
                          <a:pt x="645" y="300"/>
                        </a:cubicBezTo>
                        <a:cubicBezTo>
                          <a:pt x="660" y="302"/>
                          <a:pt x="663" y="303"/>
                          <a:pt x="672" y="293"/>
                        </a:cubicBezTo>
                        <a:cubicBezTo>
                          <a:pt x="675" y="294"/>
                          <a:pt x="679" y="293"/>
                          <a:pt x="680" y="295"/>
                        </a:cubicBezTo>
                        <a:cubicBezTo>
                          <a:pt x="682" y="301"/>
                          <a:pt x="674" y="321"/>
                          <a:pt x="672" y="327"/>
                        </a:cubicBezTo>
                        <a:cubicBezTo>
                          <a:pt x="668" y="340"/>
                          <a:pt x="671" y="326"/>
                          <a:pt x="664" y="340"/>
                        </a:cubicBezTo>
                        <a:cubicBezTo>
                          <a:pt x="652" y="360"/>
                          <a:pt x="646" y="381"/>
                          <a:pt x="621" y="394"/>
                        </a:cubicBezTo>
                        <a:cubicBezTo>
                          <a:pt x="614" y="402"/>
                          <a:pt x="609" y="402"/>
                          <a:pt x="599" y="407"/>
                        </a:cubicBezTo>
                        <a:cubicBezTo>
                          <a:pt x="590" y="418"/>
                          <a:pt x="579" y="429"/>
                          <a:pt x="567" y="439"/>
                        </a:cubicBezTo>
                        <a:cubicBezTo>
                          <a:pt x="560" y="454"/>
                          <a:pt x="555" y="470"/>
                          <a:pt x="548" y="485"/>
                        </a:cubicBezTo>
                        <a:cubicBezTo>
                          <a:pt x="549" y="489"/>
                          <a:pt x="550" y="492"/>
                          <a:pt x="551" y="496"/>
                        </a:cubicBezTo>
                        <a:cubicBezTo>
                          <a:pt x="552" y="500"/>
                          <a:pt x="556" y="508"/>
                          <a:pt x="556" y="508"/>
                        </a:cubicBezTo>
                        <a:cubicBezTo>
                          <a:pt x="559" y="524"/>
                          <a:pt x="562" y="546"/>
                          <a:pt x="576" y="557"/>
                        </a:cubicBezTo>
                        <a:lnTo>
                          <a:pt x="435" y="556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84" name="Freeform 56"/>
                  <p:cNvSpPr>
                    <a:spLocks/>
                  </p:cNvSpPr>
                  <p:nvPr/>
                </p:nvSpPr>
                <p:spPr bwMode="ltGray">
                  <a:xfrm>
                    <a:off x="1189" y="447"/>
                    <a:ext cx="163" cy="221"/>
                  </a:xfrm>
                  <a:custGeom>
                    <a:avLst/>
                    <a:gdLst/>
                    <a:ahLst/>
                    <a:cxnLst>
                      <a:cxn ang="0">
                        <a:pos x="243" y="347"/>
                      </a:cxn>
                      <a:cxn ang="0">
                        <a:pos x="233" y="301"/>
                      </a:cxn>
                      <a:cxn ang="0">
                        <a:pos x="217" y="288"/>
                      </a:cxn>
                      <a:cxn ang="0">
                        <a:pos x="215" y="269"/>
                      </a:cxn>
                      <a:cxn ang="0">
                        <a:pos x="209" y="254"/>
                      </a:cxn>
                      <a:cxn ang="0">
                        <a:pos x="209" y="229"/>
                      </a:cxn>
                      <a:cxn ang="0">
                        <a:pos x="207" y="214"/>
                      </a:cxn>
                      <a:cxn ang="0">
                        <a:pos x="228" y="202"/>
                      </a:cxn>
                      <a:cxn ang="0">
                        <a:pos x="257" y="197"/>
                      </a:cxn>
                      <a:cxn ang="0">
                        <a:pos x="257" y="136"/>
                      </a:cxn>
                      <a:cxn ang="0">
                        <a:pos x="54" y="96"/>
                      </a:cxn>
                      <a:cxn ang="0">
                        <a:pos x="32" y="98"/>
                      </a:cxn>
                      <a:cxn ang="0">
                        <a:pos x="16" y="102"/>
                      </a:cxn>
                      <a:cxn ang="0">
                        <a:pos x="0" y="149"/>
                      </a:cxn>
                      <a:cxn ang="0">
                        <a:pos x="93" y="346"/>
                      </a:cxn>
                      <a:cxn ang="0">
                        <a:pos x="243" y="347"/>
                      </a:cxn>
                    </a:cxnLst>
                    <a:rect l="0" t="0" r="r" b="b"/>
                    <a:pathLst>
                      <a:path w="257" h="347">
                        <a:moveTo>
                          <a:pt x="243" y="347"/>
                        </a:moveTo>
                        <a:lnTo>
                          <a:pt x="233" y="301"/>
                        </a:lnTo>
                        <a:lnTo>
                          <a:pt x="217" y="288"/>
                        </a:lnTo>
                        <a:lnTo>
                          <a:pt x="215" y="269"/>
                        </a:lnTo>
                        <a:lnTo>
                          <a:pt x="209" y="254"/>
                        </a:lnTo>
                        <a:lnTo>
                          <a:pt x="209" y="229"/>
                        </a:lnTo>
                        <a:lnTo>
                          <a:pt x="207" y="214"/>
                        </a:lnTo>
                        <a:lnTo>
                          <a:pt x="228" y="202"/>
                        </a:lnTo>
                        <a:lnTo>
                          <a:pt x="257" y="197"/>
                        </a:lnTo>
                        <a:lnTo>
                          <a:pt x="257" y="136"/>
                        </a:lnTo>
                        <a:cubicBezTo>
                          <a:pt x="209" y="119"/>
                          <a:pt x="13" y="0"/>
                          <a:pt x="54" y="96"/>
                        </a:cubicBezTo>
                        <a:cubicBezTo>
                          <a:pt x="36" y="106"/>
                          <a:pt x="57" y="97"/>
                          <a:pt x="32" y="98"/>
                        </a:cubicBezTo>
                        <a:cubicBezTo>
                          <a:pt x="27" y="99"/>
                          <a:pt x="16" y="102"/>
                          <a:pt x="16" y="102"/>
                        </a:cubicBezTo>
                        <a:lnTo>
                          <a:pt x="0" y="149"/>
                        </a:lnTo>
                        <a:lnTo>
                          <a:pt x="93" y="346"/>
                        </a:lnTo>
                        <a:lnTo>
                          <a:pt x="243" y="347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85" name="Freeform 57"/>
                  <p:cNvSpPr>
                    <a:spLocks/>
                  </p:cNvSpPr>
                  <p:nvPr/>
                </p:nvSpPr>
                <p:spPr bwMode="ltGray">
                  <a:xfrm>
                    <a:off x="1476" y="611"/>
                    <a:ext cx="7" cy="12"/>
                  </a:xfrm>
                  <a:custGeom>
                    <a:avLst/>
                    <a:gdLst/>
                    <a:ahLst/>
                    <a:cxnLst>
                      <a:cxn ang="0">
                        <a:pos x="7" y="25"/>
                      </a:cxn>
                      <a:cxn ang="0">
                        <a:pos x="19" y="21"/>
                      </a:cxn>
                      <a:cxn ang="0">
                        <a:pos x="7" y="25"/>
                      </a:cxn>
                    </a:cxnLst>
                    <a:rect l="0" t="0" r="r" b="b"/>
                    <a:pathLst>
                      <a:path w="19" h="37">
                        <a:moveTo>
                          <a:pt x="7" y="25"/>
                        </a:moveTo>
                        <a:cubicBezTo>
                          <a:pt x="0" y="4"/>
                          <a:pt x="12" y="0"/>
                          <a:pt x="19" y="21"/>
                        </a:cubicBezTo>
                        <a:cubicBezTo>
                          <a:pt x="14" y="37"/>
                          <a:pt x="18" y="36"/>
                          <a:pt x="7" y="25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86" name="Freeform 58"/>
                  <p:cNvSpPr>
                    <a:spLocks/>
                  </p:cNvSpPr>
                  <p:nvPr/>
                </p:nvSpPr>
                <p:spPr bwMode="ltGray">
                  <a:xfrm>
                    <a:off x="1467" y="497"/>
                    <a:ext cx="9" cy="7"/>
                  </a:xfrm>
                  <a:custGeom>
                    <a:avLst/>
                    <a:gdLst/>
                    <a:ahLst/>
                    <a:cxnLst>
                      <a:cxn ang="0">
                        <a:pos x="12" y="12"/>
                      </a:cxn>
                      <a:cxn ang="0">
                        <a:pos x="16" y="0"/>
                      </a:cxn>
                      <a:cxn ang="0">
                        <a:pos x="20" y="12"/>
                      </a:cxn>
                      <a:cxn ang="0">
                        <a:pos x="8" y="20"/>
                      </a:cxn>
                      <a:cxn ang="0">
                        <a:pos x="12" y="12"/>
                      </a:cxn>
                    </a:cxnLst>
                    <a:rect l="0" t="0" r="r" b="b"/>
                    <a:pathLst>
                      <a:path w="22" h="20">
                        <a:moveTo>
                          <a:pt x="12" y="12"/>
                        </a:moveTo>
                        <a:cubicBezTo>
                          <a:pt x="13" y="8"/>
                          <a:pt x="12" y="0"/>
                          <a:pt x="16" y="0"/>
                        </a:cubicBezTo>
                        <a:cubicBezTo>
                          <a:pt x="20" y="0"/>
                          <a:pt x="22" y="8"/>
                          <a:pt x="20" y="12"/>
                        </a:cubicBezTo>
                        <a:cubicBezTo>
                          <a:pt x="18" y="16"/>
                          <a:pt x="12" y="17"/>
                          <a:pt x="8" y="20"/>
                        </a:cubicBezTo>
                        <a:cubicBezTo>
                          <a:pt x="3" y="5"/>
                          <a:pt x="0" y="6"/>
                          <a:pt x="12" y="1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87" name="Freeform 59"/>
                  <p:cNvSpPr>
                    <a:spLocks/>
                  </p:cNvSpPr>
                  <p:nvPr/>
                </p:nvSpPr>
                <p:spPr bwMode="ltGray">
                  <a:xfrm>
                    <a:off x="1072" y="357"/>
                    <a:ext cx="25" cy="10"/>
                  </a:xfrm>
                  <a:custGeom>
                    <a:avLst/>
                    <a:gdLst/>
                    <a:ahLst/>
                    <a:cxnLst>
                      <a:cxn ang="0">
                        <a:pos x="24" y="18"/>
                      </a:cxn>
                      <a:cxn ang="0">
                        <a:pos x="32" y="6"/>
                      </a:cxn>
                      <a:cxn ang="0">
                        <a:pos x="36" y="30"/>
                      </a:cxn>
                      <a:cxn ang="0">
                        <a:pos x="24" y="18"/>
                      </a:cxn>
                    </a:cxnLst>
                    <a:rect l="0" t="0" r="r" b="b"/>
                    <a:pathLst>
                      <a:path w="57" h="30">
                        <a:moveTo>
                          <a:pt x="24" y="18"/>
                        </a:moveTo>
                        <a:cubicBezTo>
                          <a:pt x="0" y="10"/>
                          <a:pt x="9" y="0"/>
                          <a:pt x="32" y="6"/>
                        </a:cubicBezTo>
                        <a:cubicBezTo>
                          <a:pt x="46" y="15"/>
                          <a:pt x="57" y="23"/>
                          <a:pt x="36" y="30"/>
                        </a:cubicBezTo>
                        <a:cubicBezTo>
                          <a:pt x="21" y="25"/>
                          <a:pt x="24" y="30"/>
                          <a:pt x="24" y="1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88" name="Freeform 60"/>
                  <p:cNvSpPr>
                    <a:spLocks/>
                  </p:cNvSpPr>
                  <p:nvPr/>
                </p:nvSpPr>
                <p:spPr bwMode="ltGray">
                  <a:xfrm>
                    <a:off x="1374" y="265"/>
                    <a:ext cx="295" cy="233"/>
                  </a:xfrm>
                  <a:custGeom>
                    <a:avLst/>
                    <a:gdLst/>
                    <a:ahLst/>
                    <a:cxnLst>
                      <a:cxn ang="0">
                        <a:pos x="473" y="464"/>
                      </a:cxn>
                      <a:cxn ang="0">
                        <a:pos x="393" y="452"/>
                      </a:cxn>
                      <a:cxn ang="0">
                        <a:pos x="325" y="412"/>
                      </a:cxn>
                      <a:cxn ang="0">
                        <a:pos x="265" y="400"/>
                      </a:cxn>
                      <a:cxn ang="0">
                        <a:pos x="237" y="416"/>
                      </a:cxn>
                      <a:cxn ang="0">
                        <a:pos x="261" y="428"/>
                      </a:cxn>
                      <a:cxn ang="0">
                        <a:pos x="293" y="468"/>
                      </a:cxn>
                      <a:cxn ang="0">
                        <a:pos x="321" y="476"/>
                      </a:cxn>
                      <a:cxn ang="0">
                        <a:pos x="333" y="536"/>
                      </a:cxn>
                      <a:cxn ang="0">
                        <a:pos x="313" y="552"/>
                      </a:cxn>
                      <a:cxn ang="0">
                        <a:pos x="261" y="616"/>
                      </a:cxn>
                      <a:cxn ang="0">
                        <a:pos x="225" y="628"/>
                      </a:cxn>
                      <a:cxn ang="0">
                        <a:pos x="97" y="696"/>
                      </a:cxn>
                      <a:cxn ang="0">
                        <a:pos x="77" y="616"/>
                      </a:cxn>
                      <a:cxn ang="0">
                        <a:pos x="45" y="524"/>
                      </a:cxn>
                      <a:cxn ang="0">
                        <a:pos x="33" y="448"/>
                      </a:cxn>
                      <a:cxn ang="0">
                        <a:pos x="53" y="344"/>
                      </a:cxn>
                      <a:cxn ang="0">
                        <a:pos x="17" y="392"/>
                      </a:cxn>
                      <a:cxn ang="0">
                        <a:pos x="81" y="280"/>
                      </a:cxn>
                      <a:cxn ang="0">
                        <a:pos x="113" y="204"/>
                      </a:cxn>
                      <a:cxn ang="0">
                        <a:pos x="37" y="204"/>
                      </a:cxn>
                      <a:cxn ang="0">
                        <a:pos x="1" y="196"/>
                      </a:cxn>
                      <a:cxn ang="0">
                        <a:pos x="25" y="140"/>
                      </a:cxn>
                      <a:cxn ang="0">
                        <a:pos x="97" y="112"/>
                      </a:cxn>
                      <a:cxn ang="0">
                        <a:pos x="221" y="124"/>
                      </a:cxn>
                      <a:cxn ang="0">
                        <a:pos x="229" y="64"/>
                      </a:cxn>
                      <a:cxn ang="0">
                        <a:pos x="261" y="0"/>
                      </a:cxn>
                      <a:cxn ang="0">
                        <a:pos x="357" y="44"/>
                      </a:cxn>
                      <a:cxn ang="0">
                        <a:pos x="329" y="88"/>
                      </a:cxn>
                      <a:cxn ang="0">
                        <a:pos x="301" y="176"/>
                      </a:cxn>
                      <a:cxn ang="0">
                        <a:pos x="361" y="192"/>
                      </a:cxn>
                      <a:cxn ang="0">
                        <a:pos x="373" y="136"/>
                      </a:cxn>
                      <a:cxn ang="0">
                        <a:pos x="417" y="92"/>
                      </a:cxn>
                      <a:cxn ang="0">
                        <a:pos x="497" y="88"/>
                      </a:cxn>
                      <a:cxn ang="0">
                        <a:pos x="529" y="52"/>
                      </a:cxn>
                      <a:cxn ang="0">
                        <a:pos x="541" y="460"/>
                      </a:cxn>
                    </a:cxnLst>
                    <a:rect l="0" t="0" r="r" b="b"/>
                    <a:pathLst>
                      <a:path w="693" h="696">
                        <a:moveTo>
                          <a:pt x="541" y="460"/>
                        </a:moveTo>
                        <a:lnTo>
                          <a:pt x="473" y="464"/>
                        </a:lnTo>
                        <a:lnTo>
                          <a:pt x="441" y="452"/>
                        </a:lnTo>
                        <a:lnTo>
                          <a:pt x="393" y="452"/>
                        </a:lnTo>
                        <a:cubicBezTo>
                          <a:pt x="365" y="448"/>
                          <a:pt x="360" y="444"/>
                          <a:pt x="337" y="436"/>
                        </a:cubicBezTo>
                        <a:cubicBezTo>
                          <a:pt x="336" y="432"/>
                          <a:pt x="330" y="413"/>
                          <a:pt x="325" y="412"/>
                        </a:cubicBezTo>
                        <a:cubicBezTo>
                          <a:pt x="317" y="411"/>
                          <a:pt x="301" y="420"/>
                          <a:pt x="301" y="420"/>
                        </a:cubicBezTo>
                        <a:cubicBezTo>
                          <a:pt x="289" y="412"/>
                          <a:pt x="277" y="408"/>
                          <a:pt x="265" y="400"/>
                        </a:cubicBezTo>
                        <a:cubicBezTo>
                          <a:pt x="252" y="380"/>
                          <a:pt x="256" y="356"/>
                          <a:pt x="233" y="348"/>
                        </a:cubicBezTo>
                        <a:cubicBezTo>
                          <a:pt x="217" y="372"/>
                          <a:pt x="221" y="392"/>
                          <a:pt x="237" y="416"/>
                        </a:cubicBezTo>
                        <a:cubicBezTo>
                          <a:pt x="234" y="428"/>
                          <a:pt x="228" y="445"/>
                          <a:pt x="237" y="444"/>
                        </a:cubicBezTo>
                        <a:cubicBezTo>
                          <a:pt x="247" y="443"/>
                          <a:pt x="261" y="428"/>
                          <a:pt x="261" y="428"/>
                        </a:cubicBezTo>
                        <a:cubicBezTo>
                          <a:pt x="258" y="450"/>
                          <a:pt x="243" y="475"/>
                          <a:pt x="269" y="484"/>
                        </a:cubicBezTo>
                        <a:cubicBezTo>
                          <a:pt x="277" y="479"/>
                          <a:pt x="288" y="476"/>
                          <a:pt x="293" y="468"/>
                        </a:cubicBezTo>
                        <a:cubicBezTo>
                          <a:pt x="302" y="454"/>
                          <a:pt x="303" y="446"/>
                          <a:pt x="317" y="436"/>
                        </a:cubicBezTo>
                        <a:cubicBezTo>
                          <a:pt x="315" y="448"/>
                          <a:pt x="306" y="467"/>
                          <a:pt x="321" y="476"/>
                        </a:cubicBezTo>
                        <a:cubicBezTo>
                          <a:pt x="328" y="480"/>
                          <a:pt x="345" y="484"/>
                          <a:pt x="345" y="484"/>
                        </a:cubicBezTo>
                        <a:cubicBezTo>
                          <a:pt x="382" y="472"/>
                          <a:pt x="347" y="527"/>
                          <a:pt x="333" y="536"/>
                        </a:cubicBezTo>
                        <a:cubicBezTo>
                          <a:pt x="330" y="540"/>
                          <a:pt x="329" y="545"/>
                          <a:pt x="325" y="548"/>
                        </a:cubicBezTo>
                        <a:cubicBezTo>
                          <a:pt x="322" y="551"/>
                          <a:pt x="316" y="549"/>
                          <a:pt x="313" y="552"/>
                        </a:cubicBezTo>
                        <a:cubicBezTo>
                          <a:pt x="300" y="565"/>
                          <a:pt x="320" y="575"/>
                          <a:pt x="293" y="584"/>
                        </a:cubicBezTo>
                        <a:cubicBezTo>
                          <a:pt x="286" y="595"/>
                          <a:pt x="272" y="610"/>
                          <a:pt x="261" y="616"/>
                        </a:cubicBezTo>
                        <a:cubicBezTo>
                          <a:pt x="254" y="620"/>
                          <a:pt x="245" y="621"/>
                          <a:pt x="237" y="624"/>
                        </a:cubicBezTo>
                        <a:cubicBezTo>
                          <a:pt x="233" y="625"/>
                          <a:pt x="225" y="628"/>
                          <a:pt x="225" y="628"/>
                        </a:cubicBezTo>
                        <a:cubicBezTo>
                          <a:pt x="215" y="659"/>
                          <a:pt x="212" y="652"/>
                          <a:pt x="173" y="656"/>
                        </a:cubicBezTo>
                        <a:cubicBezTo>
                          <a:pt x="140" y="667"/>
                          <a:pt x="132" y="687"/>
                          <a:pt x="97" y="696"/>
                        </a:cubicBezTo>
                        <a:cubicBezTo>
                          <a:pt x="77" y="691"/>
                          <a:pt x="75" y="687"/>
                          <a:pt x="81" y="668"/>
                        </a:cubicBezTo>
                        <a:cubicBezTo>
                          <a:pt x="77" y="646"/>
                          <a:pt x="72" y="639"/>
                          <a:pt x="77" y="616"/>
                        </a:cubicBezTo>
                        <a:cubicBezTo>
                          <a:pt x="73" y="598"/>
                          <a:pt x="71" y="587"/>
                          <a:pt x="61" y="572"/>
                        </a:cubicBezTo>
                        <a:cubicBezTo>
                          <a:pt x="58" y="551"/>
                          <a:pt x="51" y="543"/>
                          <a:pt x="45" y="524"/>
                        </a:cubicBezTo>
                        <a:cubicBezTo>
                          <a:pt x="52" y="502"/>
                          <a:pt x="58" y="496"/>
                          <a:pt x="49" y="472"/>
                        </a:cubicBezTo>
                        <a:cubicBezTo>
                          <a:pt x="46" y="463"/>
                          <a:pt x="33" y="448"/>
                          <a:pt x="33" y="448"/>
                        </a:cubicBezTo>
                        <a:cubicBezTo>
                          <a:pt x="42" y="422"/>
                          <a:pt x="42" y="408"/>
                          <a:pt x="33" y="380"/>
                        </a:cubicBezTo>
                        <a:cubicBezTo>
                          <a:pt x="49" y="369"/>
                          <a:pt x="48" y="362"/>
                          <a:pt x="53" y="344"/>
                        </a:cubicBezTo>
                        <a:cubicBezTo>
                          <a:pt x="47" y="327"/>
                          <a:pt x="49" y="308"/>
                          <a:pt x="33" y="332"/>
                        </a:cubicBezTo>
                        <a:cubicBezTo>
                          <a:pt x="40" y="353"/>
                          <a:pt x="29" y="374"/>
                          <a:pt x="17" y="392"/>
                        </a:cubicBezTo>
                        <a:cubicBezTo>
                          <a:pt x="6" y="360"/>
                          <a:pt x="10" y="340"/>
                          <a:pt x="13" y="304"/>
                        </a:cubicBezTo>
                        <a:cubicBezTo>
                          <a:pt x="44" y="314"/>
                          <a:pt x="54" y="289"/>
                          <a:pt x="81" y="280"/>
                        </a:cubicBezTo>
                        <a:cubicBezTo>
                          <a:pt x="94" y="261"/>
                          <a:pt x="85" y="242"/>
                          <a:pt x="105" y="228"/>
                        </a:cubicBezTo>
                        <a:cubicBezTo>
                          <a:pt x="108" y="220"/>
                          <a:pt x="110" y="212"/>
                          <a:pt x="113" y="204"/>
                        </a:cubicBezTo>
                        <a:cubicBezTo>
                          <a:pt x="116" y="196"/>
                          <a:pt x="89" y="196"/>
                          <a:pt x="89" y="196"/>
                        </a:cubicBezTo>
                        <a:cubicBezTo>
                          <a:pt x="81" y="221"/>
                          <a:pt x="58" y="211"/>
                          <a:pt x="37" y="204"/>
                        </a:cubicBezTo>
                        <a:cubicBezTo>
                          <a:pt x="33" y="207"/>
                          <a:pt x="30" y="213"/>
                          <a:pt x="25" y="212"/>
                        </a:cubicBezTo>
                        <a:cubicBezTo>
                          <a:pt x="16" y="210"/>
                          <a:pt x="1" y="196"/>
                          <a:pt x="1" y="196"/>
                        </a:cubicBezTo>
                        <a:cubicBezTo>
                          <a:pt x="4" y="186"/>
                          <a:pt x="4" y="174"/>
                          <a:pt x="9" y="164"/>
                        </a:cubicBezTo>
                        <a:cubicBezTo>
                          <a:pt x="13" y="155"/>
                          <a:pt x="25" y="140"/>
                          <a:pt x="25" y="140"/>
                        </a:cubicBezTo>
                        <a:cubicBezTo>
                          <a:pt x="0" y="132"/>
                          <a:pt x="25" y="128"/>
                          <a:pt x="37" y="124"/>
                        </a:cubicBezTo>
                        <a:cubicBezTo>
                          <a:pt x="58" y="131"/>
                          <a:pt x="75" y="116"/>
                          <a:pt x="97" y="112"/>
                        </a:cubicBezTo>
                        <a:cubicBezTo>
                          <a:pt x="135" y="87"/>
                          <a:pt x="159" y="122"/>
                          <a:pt x="197" y="132"/>
                        </a:cubicBezTo>
                        <a:cubicBezTo>
                          <a:pt x="205" y="129"/>
                          <a:pt x="213" y="127"/>
                          <a:pt x="221" y="124"/>
                        </a:cubicBezTo>
                        <a:cubicBezTo>
                          <a:pt x="225" y="123"/>
                          <a:pt x="226" y="147"/>
                          <a:pt x="233" y="120"/>
                        </a:cubicBezTo>
                        <a:lnTo>
                          <a:pt x="229" y="64"/>
                        </a:lnTo>
                        <a:lnTo>
                          <a:pt x="209" y="40"/>
                        </a:lnTo>
                        <a:cubicBezTo>
                          <a:pt x="243" y="21"/>
                          <a:pt x="240" y="21"/>
                          <a:pt x="261" y="0"/>
                        </a:cubicBezTo>
                        <a:cubicBezTo>
                          <a:pt x="297" y="16"/>
                          <a:pt x="333" y="32"/>
                          <a:pt x="369" y="48"/>
                        </a:cubicBezTo>
                        <a:cubicBezTo>
                          <a:pt x="373" y="50"/>
                          <a:pt x="361" y="44"/>
                          <a:pt x="357" y="44"/>
                        </a:cubicBezTo>
                        <a:cubicBezTo>
                          <a:pt x="349" y="45"/>
                          <a:pt x="333" y="52"/>
                          <a:pt x="333" y="52"/>
                        </a:cubicBezTo>
                        <a:cubicBezTo>
                          <a:pt x="322" y="68"/>
                          <a:pt x="318" y="71"/>
                          <a:pt x="329" y="88"/>
                        </a:cubicBezTo>
                        <a:cubicBezTo>
                          <a:pt x="308" y="119"/>
                          <a:pt x="323" y="118"/>
                          <a:pt x="333" y="148"/>
                        </a:cubicBezTo>
                        <a:cubicBezTo>
                          <a:pt x="320" y="157"/>
                          <a:pt x="314" y="167"/>
                          <a:pt x="301" y="176"/>
                        </a:cubicBezTo>
                        <a:cubicBezTo>
                          <a:pt x="306" y="213"/>
                          <a:pt x="303" y="213"/>
                          <a:pt x="337" y="220"/>
                        </a:cubicBezTo>
                        <a:cubicBezTo>
                          <a:pt x="358" y="216"/>
                          <a:pt x="368" y="214"/>
                          <a:pt x="361" y="192"/>
                        </a:cubicBezTo>
                        <a:cubicBezTo>
                          <a:pt x="362" y="177"/>
                          <a:pt x="362" y="162"/>
                          <a:pt x="365" y="148"/>
                        </a:cubicBezTo>
                        <a:cubicBezTo>
                          <a:pt x="366" y="143"/>
                          <a:pt x="369" y="133"/>
                          <a:pt x="373" y="136"/>
                        </a:cubicBezTo>
                        <a:cubicBezTo>
                          <a:pt x="379" y="140"/>
                          <a:pt x="376" y="149"/>
                          <a:pt x="377" y="156"/>
                        </a:cubicBezTo>
                        <a:cubicBezTo>
                          <a:pt x="404" y="147"/>
                          <a:pt x="409" y="116"/>
                          <a:pt x="417" y="92"/>
                        </a:cubicBezTo>
                        <a:cubicBezTo>
                          <a:pt x="422" y="76"/>
                          <a:pt x="453" y="74"/>
                          <a:pt x="465" y="72"/>
                        </a:cubicBezTo>
                        <a:cubicBezTo>
                          <a:pt x="472" y="92"/>
                          <a:pt x="477" y="93"/>
                          <a:pt x="497" y="88"/>
                        </a:cubicBezTo>
                        <a:cubicBezTo>
                          <a:pt x="512" y="78"/>
                          <a:pt x="515" y="74"/>
                          <a:pt x="509" y="56"/>
                        </a:cubicBezTo>
                        <a:cubicBezTo>
                          <a:pt x="523" y="46"/>
                          <a:pt x="517" y="46"/>
                          <a:pt x="529" y="52"/>
                        </a:cubicBezTo>
                        <a:lnTo>
                          <a:pt x="693" y="72"/>
                        </a:lnTo>
                        <a:lnTo>
                          <a:pt x="541" y="460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89" name="Freeform 61"/>
                  <p:cNvSpPr>
                    <a:spLocks/>
                  </p:cNvSpPr>
                  <p:nvPr/>
                </p:nvSpPr>
                <p:spPr bwMode="ltGray">
                  <a:xfrm>
                    <a:off x="1173" y="247"/>
                    <a:ext cx="591" cy="95"/>
                  </a:xfrm>
                  <a:custGeom>
                    <a:avLst/>
                    <a:gdLst/>
                    <a:ahLst/>
                    <a:cxnLst>
                      <a:cxn ang="0">
                        <a:pos x="825" y="0"/>
                      </a:cxn>
                      <a:cxn ang="0">
                        <a:pos x="143" y="29"/>
                      </a:cxn>
                      <a:cxn ang="0">
                        <a:pos x="91" y="42"/>
                      </a:cxn>
                      <a:cxn ang="0">
                        <a:pos x="62" y="42"/>
                      </a:cxn>
                      <a:cxn ang="0">
                        <a:pos x="22" y="77"/>
                      </a:cxn>
                      <a:cxn ang="0">
                        <a:pos x="0" y="105"/>
                      </a:cxn>
                      <a:cxn ang="0">
                        <a:pos x="59" y="115"/>
                      </a:cxn>
                      <a:cxn ang="0">
                        <a:pos x="97" y="96"/>
                      </a:cxn>
                      <a:cxn ang="0">
                        <a:pos x="108" y="84"/>
                      </a:cxn>
                      <a:cxn ang="0">
                        <a:pos x="167" y="52"/>
                      </a:cxn>
                      <a:cxn ang="0">
                        <a:pos x="215" y="46"/>
                      </a:cxn>
                      <a:cxn ang="0">
                        <a:pos x="237" y="94"/>
                      </a:cxn>
                      <a:cxn ang="0">
                        <a:pos x="188" y="109"/>
                      </a:cxn>
                      <a:cxn ang="0">
                        <a:pos x="231" y="113"/>
                      </a:cxn>
                      <a:cxn ang="0">
                        <a:pos x="250" y="90"/>
                      </a:cxn>
                      <a:cxn ang="0">
                        <a:pos x="266" y="92"/>
                      </a:cxn>
                      <a:cxn ang="0">
                        <a:pos x="253" y="54"/>
                      </a:cxn>
                      <a:cxn ang="0">
                        <a:pos x="266" y="44"/>
                      </a:cxn>
                      <a:cxn ang="0">
                        <a:pos x="277" y="88"/>
                      </a:cxn>
                      <a:cxn ang="0">
                        <a:pos x="266" y="113"/>
                      </a:cxn>
                      <a:cxn ang="0">
                        <a:pos x="296" y="130"/>
                      </a:cxn>
                      <a:cxn ang="0">
                        <a:pos x="299" y="92"/>
                      </a:cxn>
                      <a:cxn ang="0">
                        <a:pos x="331" y="103"/>
                      </a:cxn>
                      <a:cxn ang="0">
                        <a:pos x="382" y="73"/>
                      </a:cxn>
                      <a:cxn ang="0">
                        <a:pos x="409" y="50"/>
                      </a:cxn>
                      <a:cxn ang="0">
                        <a:pos x="439" y="56"/>
                      </a:cxn>
                      <a:cxn ang="0">
                        <a:pos x="455" y="50"/>
                      </a:cxn>
                      <a:cxn ang="0">
                        <a:pos x="431" y="44"/>
                      </a:cxn>
                      <a:cxn ang="0">
                        <a:pos x="474" y="35"/>
                      </a:cxn>
                      <a:cxn ang="0">
                        <a:pos x="544" y="54"/>
                      </a:cxn>
                      <a:cxn ang="0">
                        <a:pos x="581" y="42"/>
                      </a:cxn>
                      <a:cxn ang="0">
                        <a:pos x="584" y="63"/>
                      </a:cxn>
                      <a:cxn ang="0">
                        <a:pos x="568" y="101"/>
                      </a:cxn>
                      <a:cxn ang="0">
                        <a:pos x="611" y="88"/>
                      </a:cxn>
                      <a:cxn ang="0">
                        <a:pos x="624" y="80"/>
                      </a:cxn>
                      <a:cxn ang="0">
                        <a:pos x="648" y="61"/>
                      </a:cxn>
                      <a:cxn ang="0">
                        <a:pos x="794" y="84"/>
                      </a:cxn>
                    </a:cxnLst>
                    <a:rect l="0" t="0" r="r" b="b"/>
                    <a:pathLst>
                      <a:path w="931" h="149">
                        <a:moveTo>
                          <a:pt x="794" y="84"/>
                        </a:moveTo>
                        <a:cubicBezTo>
                          <a:pt x="813" y="72"/>
                          <a:pt x="931" y="14"/>
                          <a:pt x="825" y="0"/>
                        </a:cubicBezTo>
                        <a:lnTo>
                          <a:pt x="159" y="0"/>
                        </a:lnTo>
                        <a:cubicBezTo>
                          <a:pt x="149" y="12"/>
                          <a:pt x="162" y="18"/>
                          <a:pt x="143" y="29"/>
                        </a:cubicBezTo>
                        <a:cubicBezTo>
                          <a:pt x="130" y="44"/>
                          <a:pt x="133" y="39"/>
                          <a:pt x="116" y="48"/>
                        </a:cubicBezTo>
                        <a:cubicBezTo>
                          <a:pt x="108" y="46"/>
                          <a:pt x="100" y="44"/>
                          <a:pt x="91" y="42"/>
                        </a:cubicBezTo>
                        <a:cubicBezTo>
                          <a:pt x="89" y="41"/>
                          <a:pt x="83" y="40"/>
                          <a:pt x="83" y="40"/>
                        </a:cubicBezTo>
                        <a:cubicBezTo>
                          <a:pt x="76" y="40"/>
                          <a:pt x="68" y="39"/>
                          <a:pt x="62" y="42"/>
                        </a:cubicBezTo>
                        <a:cubicBezTo>
                          <a:pt x="54" y="45"/>
                          <a:pt x="46" y="61"/>
                          <a:pt x="38" y="67"/>
                        </a:cubicBezTo>
                        <a:cubicBezTo>
                          <a:pt x="32" y="71"/>
                          <a:pt x="27" y="74"/>
                          <a:pt x="22" y="77"/>
                        </a:cubicBezTo>
                        <a:cubicBezTo>
                          <a:pt x="16" y="81"/>
                          <a:pt x="5" y="86"/>
                          <a:pt x="5" y="86"/>
                        </a:cubicBezTo>
                        <a:cubicBezTo>
                          <a:pt x="9" y="95"/>
                          <a:pt x="7" y="97"/>
                          <a:pt x="0" y="105"/>
                        </a:cubicBezTo>
                        <a:cubicBezTo>
                          <a:pt x="17" y="107"/>
                          <a:pt x="22" y="107"/>
                          <a:pt x="16" y="120"/>
                        </a:cubicBezTo>
                        <a:cubicBezTo>
                          <a:pt x="27" y="122"/>
                          <a:pt x="48" y="116"/>
                          <a:pt x="59" y="115"/>
                        </a:cubicBezTo>
                        <a:cubicBezTo>
                          <a:pt x="71" y="112"/>
                          <a:pt x="73" y="117"/>
                          <a:pt x="83" y="111"/>
                        </a:cubicBezTo>
                        <a:cubicBezTo>
                          <a:pt x="89" y="96"/>
                          <a:pt x="83" y="100"/>
                          <a:pt x="97" y="96"/>
                        </a:cubicBezTo>
                        <a:cubicBezTo>
                          <a:pt x="100" y="94"/>
                          <a:pt x="103" y="93"/>
                          <a:pt x="105" y="90"/>
                        </a:cubicBezTo>
                        <a:cubicBezTo>
                          <a:pt x="106" y="88"/>
                          <a:pt x="106" y="85"/>
                          <a:pt x="108" y="84"/>
                        </a:cubicBezTo>
                        <a:cubicBezTo>
                          <a:pt x="112" y="80"/>
                          <a:pt x="140" y="69"/>
                          <a:pt x="148" y="67"/>
                        </a:cubicBezTo>
                        <a:cubicBezTo>
                          <a:pt x="160" y="52"/>
                          <a:pt x="153" y="56"/>
                          <a:pt x="167" y="52"/>
                        </a:cubicBezTo>
                        <a:cubicBezTo>
                          <a:pt x="178" y="55"/>
                          <a:pt x="179" y="62"/>
                          <a:pt x="191" y="58"/>
                        </a:cubicBezTo>
                        <a:cubicBezTo>
                          <a:pt x="199" y="52"/>
                          <a:pt x="206" y="51"/>
                          <a:pt x="215" y="46"/>
                        </a:cubicBezTo>
                        <a:cubicBezTo>
                          <a:pt x="226" y="58"/>
                          <a:pt x="217" y="46"/>
                          <a:pt x="223" y="69"/>
                        </a:cubicBezTo>
                        <a:cubicBezTo>
                          <a:pt x="226" y="79"/>
                          <a:pt x="233" y="85"/>
                          <a:pt x="237" y="94"/>
                        </a:cubicBezTo>
                        <a:cubicBezTo>
                          <a:pt x="227" y="100"/>
                          <a:pt x="229" y="104"/>
                          <a:pt x="218" y="107"/>
                        </a:cubicBezTo>
                        <a:cubicBezTo>
                          <a:pt x="207" y="120"/>
                          <a:pt x="203" y="113"/>
                          <a:pt x="188" y="109"/>
                        </a:cubicBezTo>
                        <a:cubicBezTo>
                          <a:pt x="191" y="117"/>
                          <a:pt x="200" y="127"/>
                          <a:pt x="210" y="132"/>
                        </a:cubicBezTo>
                        <a:cubicBezTo>
                          <a:pt x="218" y="114"/>
                          <a:pt x="211" y="122"/>
                          <a:pt x="231" y="113"/>
                        </a:cubicBezTo>
                        <a:cubicBezTo>
                          <a:pt x="237" y="111"/>
                          <a:pt x="248" y="105"/>
                          <a:pt x="248" y="105"/>
                        </a:cubicBezTo>
                        <a:cubicBezTo>
                          <a:pt x="248" y="100"/>
                          <a:pt x="246" y="94"/>
                          <a:pt x="250" y="90"/>
                        </a:cubicBezTo>
                        <a:cubicBezTo>
                          <a:pt x="253" y="88"/>
                          <a:pt x="254" y="96"/>
                          <a:pt x="258" y="96"/>
                        </a:cubicBezTo>
                        <a:cubicBezTo>
                          <a:pt x="262" y="97"/>
                          <a:pt x="264" y="94"/>
                          <a:pt x="266" y="92"/>
                        </a:cubicBezTo>
                        <a:cubicBezTo>
                          <a:pt x="262" y="82"/>
                          <a:pt x="252" y="77"/>
                          <a:pt x="248" y="67"/>
                        </a:cubicBezTo>
                        <a:cubicBezTo>
                          <a:pt x="250" y="63"/>
                          <a:pt x="255" y="58"/>
                          <a:pt x="253" y="54"/>
                        </a:cubicBezTo>
                        <a:cubicBezTo>
                          <a:pt x="251" y="50"/>
                          <a:pt x="248" y="42"/>
                          <a:pt x="248" y="42"/>
                        </a:cubicBezTo>
                        <a:cubicBezTo>
                          <a:pt x="256" y="32"/>
                          <a:pt x="259" y="35"/>
                          <a:pt x="266" y="44"/>
                        </a:cubicBezTo>
                        <a:cubicBezTo>
                          <a:pt x="270" y="56"/>
                          <a:pt x="276" y="61"/>
                          <a:pt x="285" y="71"/>
                        </a:cubicBezTo>
                        <a:cubicBezTo>
                          <a:pt x="281" y="81"/>
                          <a:pt x="289" y="82"/>
                          <a:pt x="277" y="88"/>
                        </a:cubicBezTo>
                        <a:cubicBezTo>
                          <a:pt x="262" y="106"/>
                          <a:pt x="278" y="83"/>
                          <a:pt x="274" y="101"/>
                        </a:cubicBezTo>
                        <a:cubicBezTo>
                          <a:pt x="274" y="105"/>
                          <a:pt x="268" y="109"/>
                          <a:pt x="266" y="113"/>
                        </a:cubicBezTo>
                        <a:cubicBezTo>
                          <a:pt x="270" y="122"/>
                          <a:pt x="268" y="125"/>
                          <a:pt x="261" y="132"/>
                        </a:cubicBezTo>
                        <a:cubicBezTo>
                          <a:pt x="268" y="149"/>
                          <a:pt x="282" y="134"/>
                          <a:pt x="296" y="130"/>
                        </a:cubicBezTo>
                        <a:cubicBezTo>
                          <a:pt x="299" y="122"/>
                          <a:pt x="295" y="119"/>
                          <a:pt x="299" y="111"/>
                        </a:cubicBezTo>
                        <a:cubicBezTo>
                          <a:pt x="296" y="105"/>
                          <a:pt x="288" y="97"/>
                          <a:pt x="299" y="92"/>
                        </a:cubicBezTo>
                        <a:cubicBezTo>
                          <a:pt x="303" y="90"/>
                          <a:pt x="315" y="88"/>
                          <a:pt x="315" y="88"/>
                        </a:cubicBezTo>
                        <a:cubicBezTo>
                          <a:pt x="326" y="91"/>
                          <a:pt x="325" y="95"/>
                          <a:pt x="331" y="103"/>
                        </a:cubicBezTo>
                        <a:cubicBezTo>
                          <a:pt x="339" y="84"/>
                          <a:pt x="331" y="90"/>
                          <a:pt x="361" y="92"/>
                        </a:cubicBezTo>
                        <a:cubicBezTo>
                          <a:pt x="355" y="76"/>
                          <a:pt x="365" y="76"/>
                          <a:pt x="382" y="73"/>
                        </a:cubicBezTo>
                        <a:cubicBezTo>
                          <a:pt x="383" y="71"/>
                          <a:pt x="387" y="57"/>
                          <a:pt x="393" y="54"/>
                        </a:cubicBezTo>
                        <a:cubicBezTo>
                          <a:pt x="398" y="52"/>
                          <a:pt x="409" y="50"/>
                          <a:pt x="409" y="50"/>
                        </a:cubicBezTo>
                        <a:cubicBezTo>
                          <a:pt x="430" y="54"/>
                          <a:pt x="413" y="58"/>
                          <a:pt x="431" y="63"/>
                        </a:cubicBezTo>
                        <a:cubicBezTo>
                          <a:pt x="433" y="61"/>
                          <a:pt x="435" y="57"/>
                          <a:pt x="439" y="56"/>
                        </a:cubicBezTo>
                        <a:cubicBezTo>
                          <a:pt x="445" y="55"/>
                          <a:pt x="452" y="61"/>
                          <a:pt x="457" y="58"/>
                        </a:cubicBezTo>
                        <a:cubicBezTo>
                          <a:pt x="461" y="57"/>
                          <a:pt x="457" y="52"/>
                          <a:pt x="455" y="50"/>
                        </a:cubicBezTo>
                        <a:cubicBezTo>
                          <a:pt x="451" y="47"/>
                          <a:pt x="444" y="47"/>
                          <a:pt x="439" y="46"/>
                        </a:cubicBezTo>
                        <a:cubicBezTo>
                          <a:pt x="436" y="45"/>
                          <a:pt x="431" y="44"/>
                          <a:pt x="431" y="44"/>
                        </a:cubicBezTo>
                        <a:cubicBezTo>
                          <a:pt x="440" y="38"/>
                          <a:pt x="443" y="36"/>
                          <a:pt x="455" y="40"/>
                        </a:cubicBezTo>
                        <a:cubicBezTo>
                          <a:pt x="461" y="38"/>
                          <a:pt x="467" y="35"/>
                          <a:pt x="474" y="35"/>
                        </a:cubicBezTo>
                        <a:cubicBezTo>
                          <a:pt x="483" y="36"/>
                          <a:pt x="511" y="43"/>
                          <a:pt x="519" y="46"/>
                        </a:cubicBezTo>
                        <a:cubicBezTo>
                          <a:pt x="527" y="49"/>
                          <a:pt x="544" y="54"/>
                          <a:pt x="544" y="54"/>
                        </a:cubicBezTo>
                        <a:cubicBezTo>
                          <a:pt x="548" y="54"/>
                          <a:pt x="560" y="52"/>
                          <a:pt x="565" y="50"/>
                        </a:cubicBezTo>
                        <a:cubicBezTo>
                          <a:pt x="570" y="47"/>
                          <a:pt x="581" y="42"/>
                          <a:pt x="581" y="42"/>
                        </a:cubicBezTo>
                        <a:cubicBezTo>
                          <a:pt x="585" y="42"/>
                          <a:pt x="598" y="44"/>
                          <a:pt x="600" y="48"/>
                        </a:cubicBezTo>
                        <a:cubicBezTo>
                          <a:pt x="603" y="55"/>
                          <a:pt x="589" y="61"/>
                          <a:pt x="584" y="63"/>
                        </a:cubicBezTo>
                        <a:cubicBezTo>
                          <a:pt x="576" y="69"/>
                          <a:pt x="568" y="69"/>
                          <a:pt x="565" y="77"/>
                        </a:cubicBezTo>
                        <a:cubicBezTo>
                          <a:pt x="568" y="86"/>
                          <a:pt x="564" y="92"/>
                          <a:pt x="568" y="101"/>
                        </a:cubicBezTo>
                        <a:cubicBezTo>
                          <a:pt x="574" y="93"/>
                          <a:pt x="577" y="91"/>
                          <a:pt x="589" y="94"/>
                        </a:cubicBezTo>
                        <a:cubicBezTo>
                          <a:pt x="595" y="108"/>
                          <a:pt x="602" y="93"/>
                          <a:pt x="611" y="88"/>
                        </a:cubicBezTo>
                        <a:cubicBezTo>
                          <a:pt x="613" y="86"/>
                          <a:pt x="613" y="83"/>
                          <a:pt x="616" y="82"/>
                        </a:cubicBezTo>
                        <a:cubicBezTo>
                          <a:pt x="618" y="80"/>
                          <a:pt x="622" y="81"/>
                          <a:pt x="624" y="80"/>
                        </a:cubicBezTo>
                        <a:cubicBezTo>
                          <a:pt x="626" y="78"/>
                          <a:pt x="626" y="75"/>
                          <a:pt x="627" y="73"/>
                        </a:cubicBezTo>
                        <a:cubicBezTo>
                          <a:pt x="632" y="65"/>
                          <a:pt x="638" y="63"/>
                          <a:pt x="648" y="61"/>
                        </a:cubicBezTo>
                        <a:cubicBezTo>
                          <a:pt x="664" y="62"/>
                          <a:pt x="684" y="69"/>
                          <a:pt x="700" y="69"/>
                        </a:cubicBezTo>
                        <a:lnTo>
                          <a:pt x="794" y="84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90" name="Freeform 62"/>
                  <p:cNvSpPr>
                    <a:spLocks/>
                  </p:cNvSpPr>
                  <p:nvPr/>
                </p:nvSpPr>
                <p:spPr bwMode="ltGray">
                  <a:xfrm>
                    <a:off x="1293" y="282"/>
                    <a:ext cx="13" cy="10"/>
                  </a:xfrm>
                  <a:custGeom>
                    <a:avLst/>
                    <a:gdLst/>
                    <a:ahLst/>
                    <a:cxnLst>
                      <a:cxn ang="0">
                        <a:pos x="3" y="28"/>
                      </a:cxn>
                      <a:cxn ang="0">
                        <a:pos x="31" y="0"/>
                      </a:cxn>
                      <a:cxn ang="0">
                        <a:pos x="19" y="24"/>
                      </a:cxn>
                      <a:cxn ang="0">
                        <a:pos x="3" y="28"/>
                      </a:cxn>
                    </a:cxnLst>
                    <a:rect l="0" t="0" r="r" b="b"/>
                    <a:pathLst>
                      <a:path w="31" h="30">
                        <a:moveTo>
                          <a:pt x="3" y="28"/>
                        </a:moveTo>
                        <a:cubicBezTo>
                          <a:pt x="8" y="8"/>
                          <a:pt x="12" y="6"/>
                          <a:pt x="31" y="0"/>
                        </a:cubicBezTo>
                        <a:cubicBezTo>
                          <a:pt x="29" y="5"/>
                          <a:pt x="25" y="22"/>
                          <a:pt x="19" y="24"/>
                        </a:cubicBezTo>
                        <a:cubicBezTo>
                          <a:pt x="0" y="30"/>
                          <a:pt x="3" y="9"/>
                          <a:pt x="3" y="2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91" name="Freeform 63"/>
                  <p:cNvSpPr>
                    <a:spLocks/>
                  </p:cNvSpPr>
                  <p:nvPr/>
                </p:nvSpPr>
                <p:spPr bwMode="ltGray">
                  <a:xfrm>
                    <a:off x="1278" y="296"/>
                    <a:ext cx="19" cy="11"/>
                  </a:xfrm>
                  <a:custGeom>
                    <a:avLst/>
                    <a:gdLst/>
                    <a:ahLst/>
                    <a:cxnLst>
                      <a:cxn ang="0">
                        <a:pos x="6" y="32"/>
                      </a:cxn>
                      <a:cxn ang="0">
                        <a:pos x="22" y="0"/>
                      </a:cxn>
                      <a:cxn ang="0">
                        <a:pos x="38" y="4"/>
                      </a:cxn>
                      <a:cxn ang="0">
                        <a:pos x="6" y="32"/>
                      </a:cxn>
                    </a:cxnLst>
                    <a:rect l="0" t="0" r="r" b="b"/>
                    <a:pathLst>
                      <a:path w="44" h="32">
                        <a:moveTo>
                          <a:pt x="6" y="32"/>
                        </a:moveTo>
                        <a:cubicBezTo>
                          <a:pt x="0" y="14"/>
                          <a:pt x="7" y="10"/>
                          <a:pt x="22" y="0"/>
                        </a:cubicBezTo>
                        <a:cubicBezTo>
                          <a:pt x="27" y="1"/>
                          <a:pt x="35" y="0"/>
                          <a:pt x="38" y="4"/>
                        </a:cubicBezTo>
                        <a:cubicBezTo>
                          <a:pt x="44" y="13"/>
                          <a:pt x="16" y="32"/>
                          <a:pt x="6" y="3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92" name="Freeform 64"/>
                  <p:cNvSpPr>
                    <a:spLocks/>
                  </p:cNvSpPr>
                  <p:nvPr/>
                </p:nvSpPr>
                <p:spPr bwMode="ltGray">
                  <a:xfrm>
                    <a:off x="1340" y="337"/>
                    <a:ext cx="32" cy="6"/>
                  </a:xfrm>
                  <a:custGeom>
                    <a:avLst/>
                    <a:gdLst/>
                    <a:ahLst/>
                    <a:cxnLst>
                      <a:cxn ang="0">
                        <a:pos x="37" y="18"/>
                      </a:cxn>
                      <a:cxn ang="0">
                        <a:pos x="25" y="2"/>
                      </a:cxn>
                      <a:cxn ang="0">
                        <a:pos x="37" y="18"/>
                      </a:cxn>
                    </a:cxnLst>
                    <a:rect l="0" t="0" r="r" b="b"/>
                    <a:pathLst>
                      <a:path w="76" h="18">
                        <a:moveTo>
                          <a:pt x="37" y="18"/>
                        </a:moveTo>
                        <a:cubicBezTo>
                          <a:pt x="25" y="14"/>
                          <a:pt x="0" y="10"/>
                          <a:pt x="25" y="2"/>
                        </a:cubicBezTo>
                        <a:cubicBezTo>
                          <a:pt x="76" y="9"/>
                          <a:pt x="46" y="0"/>
                          <a:pt x="37" y="1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93" name="Freeform 65"/>
                  <p:cNvSpPr>
                    <a:spLocks/>
                  </p:cNvSpPr>
                  <p:nvPr/>
                </p:nvSpPr>
                <p:spPr bwMode="ltGray">
                  <a:xfrm>
                    <a:off x="1395" y="336"/>
                    <a:ext cx="18" cy="15"/>
                  </a:xfrm>
                  <a:custGeom>
                    <a:avLst/>
                    <a:gdLst/>
                    <a:ahLst/>
                    <a:cxnLst>
                      <a:cxn ang="0">
                        <a:pos x="0" y="21"/>
                      </a:cxn>
                      <a:cxn ang="0">
                        <a:pos x="12" y="9"/>
                      </a:cxn>
                      <a:cxn ang="0">
                        <a:pos x="0" y="21"/>
                      </a:cxn>
                    </a:cxnLst>
                    <a:rect l="0" t="0" r="r" b="b"/>
                    <a:pathLst>
                      <a:path w="42" h="44">
                        <a:moveTo>
                          <a:pt x="0" y="21"/>
                        </a:moveTo>
                        <a:cubicBezTo>
                          <a:pt x="4" y="17"/>
                          <a:pt x="7" y="11"/>
                          <a:pt x="12" y="9"/>
                        </a:cubicBezTo>
                        <a:cubicBezTo>
                          <a:pt x="42" y="0"/>
                          <a:pt x="23" y="44"/>
                          <a:pt x="0" y="21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94" name="Freeform 66"/>
                  <p:cNvSpPr>
                    <a:spLocks/>
                  </p:cNvSpPr>
                  <p:nvPr/>
                </p:nvSpPr>
                <p:spPr bwMode="ltGray">
                  <a:xfrm>
                    <a:off x="1248" y="295"/>
                    <a:ext cx="14" cy="10"/>
                  </a:xfrm>
                  <a:custGeom>
                    <a:avLst/>
                    <a:gdLst/>
                    <a:ahLst/>
                    <a:cxnLst>
                      <a:cxn ang="0">
                        <a:pos x="7" y="22"/>
                      </a:cxn>
                      <a:cxn ang="0">
                        <a:pos x="31" y="10"/>
                      </a:cxn>
                      <a:cxn ang="0">
                        <a:pos x="7" y="22"/>
                      </a:cxn>
                    </a:cxnLst>
                    <a:rect l="0" t="0" r="r" b="b"/>
                    <a:pathLst>
                      <a:path w="31" h="30">
                        <a:moveTo>
                          <a:pt x="7" y="22"/>
                        </a:moveTo>
                        <a:cubicBezTo>
                          <a:pt x="0" y="0"/>
                          <a:pt x="15" y="6"/>
                          <a:pt x="31" y="10"/>
                        </a:cubicBezTo>
                        <a:cubicBezTo>
                          <a:pt x="14" y="16"/>
                          <a:pt x="15" y="30"/>
                          <a:pt x="7" y="2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</p:grpSp>
            <p:grpSp>
              <p:nvGrpSpPr>
                <p:cNvPr id="1085" name="Group 67"/>
                <p:cNvGrpSpPr>
                  <a:grpSpLocks/>
                </p:cNvGrpSpPr>
                <p:nvPr/>
              </p:nvGrpSpPr>
              <p:grpSpPr bwMode="auto">
                <a:xfrm>
                  <a:off x="3709" y="240"/>
                  <a:ext cx="1139" cy="429"/>
                  <a:chOff x="3709" y="240"/>
                  <a:chExt cx="1139" cy="429"/>
                </a:xfrm>
              </p:grpSpPr>
              <p:sp>
                <p:nvSpPr>
                  <p:cNvPr id="22596" name="Freeform 68"/>
                  <p:cNvSpPr>
                    <a:spLocks/>
                  </p:cNvSpPr>
                  <p:nvPr/>
                </p:nvSpPr>
                <p:spPr bwMode="ltGray">
                  <a:xfrm>
                    <a:off x="4808" y="616"/>
                    <a:ext cx="13" cy="14"/>
                  </a:xfrm>
                  <a:custGeom>
                    <a:avLst/>
                    <a:gdLst/>
                    <a:ahLst/>
                    <a:cxnLst>
                      <a:cxn ang="0">
                        <a:pos x="16" y="33"/>
                      </a:cxn>
                      <a:cxn ang="0">
                        <a:pos x="8" y="21"/>
                      </a:cxn>
                      <a:cxn ang="0">
                        <a:pos x="0" y="9"/>
                      </a:cxn>
                      <a:cxn ang="0">
                        <a:pos x="16" y="3"/>
                      </a:cxn>
                      <a:cxn ang="0">
                        <a:pos x="30" y="23"/>
                      </a:cxn>
                      <a:cxn ang="0">
                        <a:pos x="28" y="31"/>
                      </a:cxn>
                      <a:cxn ang="0">
                        <a:pos x="16" y="33"/>
                      </a:cxn>
                    </a:cxnLst>
                    <a:rect l="0" t="0" r="r" b="b"/>
                    <a:pathLst>
                      <a:path w="30" h="42">
                        <a:moveTo>
                          <a:pt x="16" y="33"/>
                        </a:moveTo>
                        <a:cubicBezTo>
                          <a:pt x="3" y="20"/>
                          <a:pt x="15" y="34"/>
                          <a:pt x="8" y="21"/>
                        </a:cubicBezTo>
                        <a:cubicBezTo>
                          <a:pt x="6" y="17"/>
                          <a:pt x="0" y="9"/>
                          <a:pt x="0" y="9"/>
                        </a:cubicBezTo>
                        <a:cubicBezTo>
                          <a:pt x="5" y="1"/>
                          <a:pt x="7" y="0"/>
                          <a:pt x="16" y="3"/>
                        </a:cubicBezTo>
                        <a:cubicBezTo>
                          <a:pt x="25" y="16"/>
                          <a:pt x="10" y="16"/>
                          <a:pt x="30" y="23"/>
                        </a:cubicBezTo>
                        <a:cubicBezTo>
                          <a:pt x="29" y="26"/>
                          <a:pt x="30" y="29"/>
                          <a:pt x="28" y="31"/>
                        </a:cubicBezTo>
                        <a:cubicBezTo>
                          <a:pt x="15" y="42"/>
                          <a:pt x="16" y="38"/>
                          <a:pt x="16" y="33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97" name="Freeform 69"/>
                  <p:cNvSpPr>
                    <a:spLocks/>
                  </p:cNvSpPr>
                  <p:nvPr/>
                </p:nvSpPr>
                <p:spPr bwMode="ltGray">
                  <a:xfrm>
                    <a:off x="4655" y="629"/>
                    <a:ext cx="11" cy="5"/>
                  </a:xfrm>
                  <a:custGeom>
                    <a:avLst/>
                    <a:gdLst/>
                    <a:ahLst/>
                    <a:cxnLst>
                      <a:cxn ang="0">
                        <a:pos x="15" y="16"/>
                      </a:cxn>
                      <a:cxn ang="0">
                        <a:pos x="3" y="8"/>
                      </a:cxn>
                      <a:cxn ang="0">
                        <a:pos x="15" y="0"/>
                      </a:cxn>
                      <a:cxn ang="0">
                        <a:pos x="15" y="16"/>
                      </a:cxn>
                    </a:cxnLst>
                    <a:rect l="0" t="0" r="r" b="b"/>
                    <a:pathLst>
                      <a:path w="25" h="16">
                        <a:moveTo>
                          <a:pt x="15" y="16"/>
                        </a:moveTo>
                        <a:cubicBezTo>
                          <a:pt x="10" y="15"/>
                          <a:pt x="0" y="12"/>
                          <a:pt x="3" y="8"/>
                        </a:cubicBezTo>
                        <a:cubicBezTo>
                          <a:pt x="6" y="4"/>
                          <a:pt x="15" y="0"/>
                          <a:pt x="15" y="0"/>
                        </a:cubicBezTo>
                        <a:cubicBezTo>
                          <a:pt x="17" y="3"/>
                          <a:pt x="25" y="16"/>
                          <a:pt x="15" y="16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98" name="Freeform 70"/>
                  <p:cNvSpPr>
                    <a:spLocks/>
                  </p:cNvSpPr>
                  <p:nvPr/>
                </p:nvSpPr>
                <p:spPr bwMode="ltGray">
                  <a:xfrm>
                    <a:off x="4609" y="635"/>
                    <a:ext cx="28" cy="16"/>
                  </a:xfrm>
                  <a:custGeom>
                    <a:avLst/>
                    <a:gdLst/>
                    <a:ahLst/>
                    <a:cxnLst>
                      <a:cxn ang="0">
                        <a:pos x="14" y="24"/>
                      </a:cxn>
                      <a:cxn ang="0">
                        <a:pos x="30" y="4"/>
                      </a:cxn>
                      <a:cxn ang="0">
                        <a:pos x="42" y="0"/>
                      </a:cxn>
                      <a:cxn ang="0">
                        <a:pos x="58" y="12"/>
                      </a:cxn>
                      <a:cxn ang="0">
                        <a:pos x="32" y="26"/>
                      </a:cxn>
                      <a:cxn ang="0">
                        <a:pos x="12" y="46"/>
                      </a:cxn>
                      <a:cxn ang="0">
                        <a:pos x="8" y="20"/>
                      </a:cxn>
                      <a:cxn ang="0">
                        <a:pos x="12" y="14"/>
                      </a:cxn>
                      <a:cxn ang="0">
                        <a:pos x="14" y="24"/>
                      </a:cxn>
                    </a:cxnLst>
                    <a:rect l="0" t="0" r="r" b="b"/>
                    <a:pathLst>
                      <a:path w="65" h="46">
                        <a:moveTo>
                          <a:pt x="14" y="24"/>
                        </a:moveTo>
                        <a:cubicBezTo>
                          <a:pt x="18" y="13"/>
                          <a:pt x="16" y="9"/>
                          <a:pt x="30" y="4"/>
                        </a:cubicBezTo>
                        <a:cubicBezTo>
                          <a:pt x="34" y="3"/>
                          <a:pt x="42" y="0"/>
                          <a:pt x="42" y="0"/>
                        </a:cubicBezTo>
                        <a:cubicBezTo>
                          <a:pt x="50" y="1"/>
                          <a:pt x="65" y="0"/>
                          <a:pt x="58" y="12"/>
                        </a:cubicBezTo>
                        <a:cubicBezTo>
                          <a:pt x="53" y="21"/>
                          <a:pt x="40" y="21"/>
                          <a:pt x="32" y="26"/>
                        </a:cubicBezTo>
                        <a:cubicBezTo>
                          <a:pt x="26" y="35"/>
                          <a:pt x="23" y="42"/>
                          <a:pt x="12" y="46"/>
                        </a:cubicBezTo>
                        <a:cubicBezTo>
                          <a:pt x="0" y="42"/>
                          <a:pt x="5" y="30"/>
                          <a:pt x="8" y="20"/>
                        </a:cubicBezTo>
                        <a:cubicBezTo>
                          <a:pt x="9" y="18"/>
                          <a:pt x="10" y="13"/>
                          <a:pt x="12" y="14"/>
                        </a:cubicBezTo>
                        <a:cubicBezTo>
                          <a:pt x="15" y="16"/>
                          <a:pt x="13" y="21"/>
                          <a:pt x="14" y="2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599" name="Freeform 71"/>
                  <p:cNvSpPr>
                    <a:spLocks/>
                  </p:cNvSpPr>
                  <p:nvPr/>
                </p:nvSpPr>
                <p:spPr bwMode="ltGray">
                  <a:xfrm>
                    <a:off x="4580" y="634"/>
                    <a:ext cx="29" cy="16"/>
                  </a:xfrm>
                  <a:custGeom>
                    <a:avLst/>
                    <a:gdLst/>
                    <a:ahLst/>
                    <a:cxnLst>
                      <a:cxn ang="0">
                        <a:pos x="0" y="31"/>
                      </a:cxn>
                      <a:cxn ang="0">
                        <a:pos x="18" y="25"/>
                      </a:cxn>
                      <a:cxn ang="0">
                        <a:pos x="52" y="1"/>
                      </a:cxn>
                      <a:cxn ang="0">
                        <a:pos x="64" y="3"/>
                      </a:cxn>
                      <a:cxn ang="0">
                        <a:pos x="50" y="19"/>
                      </a:cxn>
                      <a:cxn ang="0">
                        <a:pos x="28" y="33"/>
                      </a:cxn>
                      <a:cxn ang="0">
                        <a:pos x="22" y="47"/>
                      </a:cxn>
                      <a:cxn ang="0">
                        <a:pos x="16" y="45"/>
                      </a:cxn>
                      <a:cxn ang="0">
                        <a:pos x="12" y="39"/>
                      </a:cxn>
                      <a:cxn ang="0">
                        <a:pos x="0" y="35"/>
                      </a:cxn>
                      <a:cxn ang="0">
                        <a:pos x="0" y="31"/>
                      </a:cxn>
                    </a:cxnLst>
                    <a:rect l="0" t="0" r="r" b="b"/>
                    <a:pathLst>
                      <a:path w="69" h="47">
                        <a:moveTo>
                          <a:pt x="0" y="31"/>
                        </a:moveTo>
                        <a:cubicBezTo>
                          <a:pt x="7" y="24"/>
                          <a:pt x="9" y="22"/>
                          <a:pt x="18" y="25"/>
                        </a:cubicBezTo>
                        <a:cubicBezTo>
                          <a:pt x="25" y="4"/>
                          <a:pt x="36" y="12"/>
                          <a:pt x="52" y="1"/>
                        </a:cubicBezTo>
                        <a:cubicBezTo>
                          <a:pt x="56" y="2"/>
                          <a:pt x="61" y="0"/>
                          <a:pt x="64" y="3"/>
                        </a:cubicBezTo>
                        <a:cubicBezTo>
                          <a:pt x="69" y="8"/>
                          <a:pt x="50" y="19"/>
                          <a:pt x="50" y="19"/>
                        </a:cubicBezTo>
                        <a:cubicBezTo>
                          <a:pt x="46" y="31"/>
                          <a:pt x="35" y="22"/>
                          <a:pt x="28" y="33"/>
                        </a:cubicBezTo>
                        <a:cubicBezTo>
                          <a:pt x="31" y="41"/>
                          <a:pt x="31" y="44"/>
                          <a:pt x="22" y="47"/>
                        </a:cubicBezTo>
                        <a:cubicBezTo>
                          <a:pt x="20" y="46"/>
                          <a:pt x="18" y="46"/>
                          <a:pt x="16" y="45"/>
                        </a:cubicBezTo>
                        <a:cubicBezTo>
                          <a:pt x="14" y="43"/>
                          <a:pt x="14" y="40"/>
                          <a:pt x="12" y="39"/>
                        </a:cubicBezTo>
                        <a:cubicBezTo>
                          <a:pt x="8" y="37"/>
                          <a:pt x="0" y="35"/>
                          <a:pt x="0" y="35"/>
                        </a:cubicBezTo>
                        <a:cubicBezTo>
                          <a:pt x="2" y="26"/>
                          <a:pt x="3" y="25"/>
                          <a:pt x="0" y="31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00" name="Freeform 72"/>
                  <p:cNvSpPr>
                    <a:spLocks/>
                  </p:cNvSpPr>
                  <p:nvPr/>
                </p:nvSpPr>
                <p:spPr bwMode="ltGray">
                  <a:xfrm>
                    <a:off x="4423" y="547"/>
                    <a:ext cx="151" cy="93"/>
                  </a:xfrm>
                  <a:custGeom>
                    <a:avLst/>
                    <a:gdLst/>
                    <a:ahLst/>
                    <a:cxnLst>
                      <a:cxn ang="0">
                        <a:pos x="10" y="4"/>
                      </a:cxn>
                      <a:cxn ang="0">
                        <a:pos x="36" y="18"/>
                      </a:cxn>
                      <a:cxn ang="0">
                        <a:pos x="46" y="30"/>
                      </a:cxn>
                      <a:cxn ang="0">
                        <a:pos x="76" y="52"/>
                      </a:cxn>
                      <a:cxn ang="0">
                        <a:pos x="92" y="66"/>
                      </a:cxn>
                      <a:cxn ang="0">
                        <a:pos x="122" y="98"/>
                      </a:cxn>
                      <a:cxn ang="0">
                        <a:pos x="136" y="128"/>
                      </a:cxn>
                      <a:cxn ang="0">
                        <a:pos x="148" y="132"/>
                      </a:cxn>
                      <a:cxn ang="0">
                        <a:pos x="154" y="150"/>
                      </a:cxn>
                      <a:cxn ang="0">
                        <a:pos x="176" y="152"/>
                      </a:cxn>
                      <a:cxn ang="0">
                        <a:pos x="170" y="196"/>
                      </a:cxn>
                      <a:cxn ang="0">
                        <a:pos x="180" y="224"/>
                      </a:cxn>
                      <a:cxn ang="0">
                        <a:pos x="198" y="232"/>
                      </a:cxn>
                      <a:cxn ang="0">
                        <a:pos x="216" y="234"/>
                      </a:cxn>
                      <a:cxn ang="0">
                        <a:pos x="236" y="242"/>
                      </a:cxn>
                      <a:cxn ang="0">
                        <a:pos x="254" y="236"/>
                      </a:cxn>
                      <a:cxn ang="0">
                        <a:pos x="272" y="248"/>
                      </a:cxn>
                      <a:cxn ang="0">
                        <a:pos x="296" y="256"/>
                      </a:cxn>
                      <a:cxn ang="0">
                        <a:pos x="314" y="264"/>
                      </a:cxn>
                      <a:cxn ang="0">
                        <a:pos x="352" y="266"/>
                      </a:cxn>
                      <a:cxn ang="0">
                        <a:pos x="342" y="274"/>
                      </a:cxn>
                      <a:cxn ang="0">
                        <a:pos x="322" y="272"/>
                      </a:cxn>
                      <a:cxn ang="0">
                        <a:pos x="300" y="270"/>
                      </a:cxn>
                      <a:cxn ang="0">
                        <a:pos x="288" y="266"/>
                      </a:cxn>
                      <a:cxn ang="0">
                        <a:pos x="252" y="264"/>
                      </a:cxn>
                      <a:cxn ang="0">
                        <a:pos x="234" y="260"/>
                      </a:cxn>
                      <a:cxn ang="0">
                        <a:pos x="172" y="242"/>
                      </a:cxn>
                      <a:cxn ang="0">
                        <a:pos x="160" y="216"/>
                      </a:cxn>
                      <a:cxn ang="0">
                        <a:pos x="126" y="200"/>
                      </a:cxn>
                      <a:cxn ang="0">
                        <a:pos x="108" y="186"/>
                      </a:cxn>
                      <a:cxn ang="0">
                        <a:pos x="94" y="158"/>
                      </a:cxn>
                      <a:cxn ang="0">
                        <a:pos x="68" y="108"/>
                      </a:cxn>
                      <a:cxn ang="0">
                        <a:pos x="64" y="102"/>
                      </a:cxn>
                      <a:cxn ang="0">
                        <a:pos x="58" y="100"/>
                      </a:cxn>
                      <a:cxn ang="0">
                        <a:pos x="54" y="88"/>
                      </a:cxn>
                      <a:cxn ang="0">
                        <a:pos x="38" y="58"/>
                      </a:cxn>
                      <a:cxn ang="0">
                        <a:pos x="20" y="40"/>
                      </a:cxn>
                      <a:cxn ang="0">
                        <a:pos x="4" y="22"/>
                      </a:cxn>
                      <a:cxn ang="0">
                        <a:pos x="10" y="2"/>
                      </a:cxn>
                      <a:cxn ang="0">
                        <a:pos x="10" y="4"/>
                      </a:cxn>
                    </a:cxnLst>
                    <a:rect l="0" t="0" r="r" b="b"/>
                    <a:pathLst>
                      <a:path w="355" h="277">
                        <a:moveTo>
                          <a:pt x="10" y="4"/>
                        </a:moveTo>
                        <a:cubicBezTo>
                          <a:pt x="22" y="0"/>
                          <a:pt x="24" y="14"/>
                          <a:pt x="36" y="18"/>
                        </a:cubicBezTo>
                        <a:cubicBezTo>
                          <a:pt x="37" y="19"/>
                          <a:pt x="45" y="29"/>
                          <a:pt x="46" y="30"/>
                        </a:cubicBezTo>
                        <a:cubicBezTo>
                          <a:pt x="56" y="40"/>
                          <a:pt x="67" y="38"/>
                          <a:pt x="76" y="52"/>
                        </a:cubicBezTo>
                        <a:cubicBezTo>
                          <a:pt x="80" y="58"/>
                          <a:pt x="92" y="66"/>
                          <a:pt x="92" y="66"/>
                        </a:cubicBezTo>
                        <a:cubicBezTo>
                          <a:pt x="96" y="79"/>
                          <a:pt x="112" y="88"/>
                          <a:pt x="122" y="98"/>
                        </a:cubicBezTo>
                        <a:cubicBezTo>
                          <a:pt x="124" y="105"/>
                          <a:pt x="130" y="124"/>
                          <a:pt x="136" y="128"/>
                        </a:cubicBezTo>
                        <a:cubicBezTo>
                          <a:pt x="140" y="130"/>
                          <a:pt x="148" y="132"/>
                          <a:pt x="148" y="132"/>
                        </a:cubicBezTo>
                        <a:cubicBezTo>
                          <a:pt x="150" y="138"/>
                          <a:pt x="154" y="150"/>
                          <a:pt x="154" y="150"/>
                        </a:cubicBezTo>
                        <a:cubicBezTo>
                          <a:pt x="161" y="139"/>
                          <a:pt x="168" y="144"/>
                          <a:pt x="176" y="152"/>
                        </a:cubicBezTo>
                        <a:cubicBezTo>
                          <a:pt x="174" y="167"/>
                          <a:pt x="173" y="181"/>
                          <a:pt x="170" y="196"/>
                        </a:cubicBezTo>
                        <a:cubicBezTo>
                          <a:pt x="171" y="202"/>
                          <a:pt x="174" y="220"/>
                          <a:pt x="180" y="224"/>
                        </a:cubicBezTo>
                        <a:cubicBezTo>
                          <a:pt x="185" y="228"/>
                          <a:pt x="193" y="228"/>
                          <a:pt x="198" y="232"/>
                        </a:cubicBezTo>
                        <a:cubicBezTo>
                          <a:pt x="204" y="230"/>
                          <a:pt x="216" y="234"/>
                          <a:pt x="216" y="234"/>
                        </a:cubicBezTo>
                        <a:cubicBezTo>
                          <a:pt x="223" y="241"/>
                          <a:pt x="225" y="245"/>
                          <a:pt x="236" y="242"/>
                        </a:cubicBezTo>
                        <a:cubicBezTo>
                          <a:pt x="242" y="240"/>
                          <a:pt x="254" y="236"/>
                          <a:pt x="254" y="236"/>
                        </a:cubicBezTo>
                        <a:cubicBezTo>
                          <a:pt x="260" y="240"/>
                          <a:pt x="265" y="246"/>
                          <a:pt x="272" y="248"/>
                        </a:cubicBezTo>
                        <a:cubicBezTo>
                          <a:pt x="277" y="250"/>
                          <a:pt x="291" y="252"/>
                          <a:pt x="296" y="256"/>
                        </a:cubicBezTo>
                        <a:cubicBezTo>
                          <a:pt x="301" y="260"/>
                          <a:pt x="314" y="264"/>
                          <a:pt x="314" y="264"/>
                        </a:cubicBezTo>
                        <a:cubicBezTo>
                          <a:pt x="330" y="263"/>
                          <a:pt x="338" y="261"/>
                          <a:pt x="352" y="266"/>
                        </a:cubicBezTo>
                        <a:cubicBezTo>
                          <a:pt x="355" y="275"/>
                          <a:pt x="350" y="277"/>
                          <a:pt x="342" y="274"/>
                        </a:cubicBezTo>
                        <a:cubicBezTo>
                          <a:pt x="336" y="276"/>
                          <a:pt x="322" y="272"/>
                          <a:pt x="322" y="272"/>
                        </a:cubicBezTo>
                        <a:cubicBezTo>
                          <a:pt x="314" y="275"/>
                          <a:pt x="308" y="272"/>
                          <a:pt x="300" y="270"/>
                        </a:cubicBezTo>
                        <a:cubicBezTo>
                          <a:pt x="296" y="269"/>
                          <a:pt x="288" y="266"/>
                          <a:pt x="288" y="266"/>
                        </a:cubicBezTo>
                        <a:cubicBezTo>
                          <a:pt x="276" y="270"/>
                          <a:pt x="264" y="266"/>
                          <a:pt x="252" y="264"/>
                        </a:cubicBezTo>
                        <a:cubicBezTo>
                          <a:pt x="245" y="259"/>
                          <a:pt x="242" y="257"/>
                          <a:pt x="234" y="260"/>
                        </a:cubicBezTo>
                        <a:cubicBezTo>
                          <a:pt x="211" y="252"/>
                          <a:pt x="192" y="256"/>
                          <a:pt x="172" y="242"/>
                        </a:cubicBezTo>
                        <a:cubicBezTo>
                          <a:pt x="165" y="231"/>
                          <a:pt x="176" y="221"/>
                          <a:pt x="160" y="216"/>
                        </a:cubicBezTo>
                        <a:cubicBezTo>
                          <a:pt x="154" y="233"/>
                          <a:pt x="136" y="203"/>
                          <a:pt x="126" y="200"/>
                        </a:cubicBezTo>
                        <a:cubicBezTo>
                          <a:pt x="120" y="196"/>
                          <a:pt x="114" y="190"/>
                          <a:pt x="108" y="186"/>
                        </a:cubicBezTo>
                        <a:cubicBezTo>
                          <a:pt x="104" y="175"/>
                          <a:pt x="104" y="165"/>
                          <a:pt x="94" y="158"/>
                        </a:cubicBezTo>
                        <a:cubicBezTo>
                          <a:pt x="83" y="142"/>
                          <a:pt x="85" y="119"/>
                          <a:pt x="68" y="108"/>
                        </a:cubicBezTo>
                        <a:cubicBezTo>
                          <a:pt x="67" y="106"/>
                          <a:pt x="66" y="104"/>
                          <a:pt x="64" y="102"/>
                        </a:cubicBezTo>
                        <a:cubicBezTo>
                          <a:pt x="62" y="101"/>
                          <a:pt x="59" y="102"/>
                          <a:pt x="58" y="100"/>
                        </a:cubicBezTo>
                        <a:cubicBezTo>
                          <a:pt x="56" y="97"/>
                          <a:pt x="54" y="88"/>
                          <a:pt x="54" y="88"/>
                        </a:cubicBezTo>
                        <a:cubicBezTo>
                          <a:pt x="59" y="73"/>
                          <a:pt x="52" y="61"/>
                          <a:pt x="38" y="58"/>
                        </a:cubicBezTo>
                        <a:cubicBezTo>
                          <a:pt x="32" y="49"/>
                          <a:pt x="31" y="44"/>
                          <a:pt x="20" y="40"/>
                        </a:cubicBezTo>
                        <a:cubicBezTo>
                          <a:pt x="16" y="27"/>
                          <a:pt x="16" y="26"/>
                          <a:pt x="4" y="22"/>
                        </a:cubicBezTo>
                        <a:cubicBezTo>
                          <a:pt x="1" y="13"/>
                          <a:pt x="0" y="5"/>
                          <a:pt x="10" y="2"/>
                        </a:cubicBezTo>
                        <a:cubicBezTo>
                          <a:pt x="18" y="5"/>
                          <a:pt x="18" y="4"/>
                          <a:pt x="10" y="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01" name="Freeform 73"/>
                  <p:cNvSpPr>
                    <a:spLocks/>
                  </p:cNvSpPr>
                  <p:nvPr/>
                </p:nvSpPr>
                <p:spPr bwMode="ltGray">
                  <a:xfrm>
                    <a:off x="4515" y="541"/>
                    <a:ext cx="67" cy="68"/>
                  </a:xfrm>
                  <a:custGeom>
                    <a:avLst/>
                    <a:gdLst/>
                    <a:ahLst/>
                    <a:cxnLst>
                      <a:cxn ang="0">
                        <a:pos x="54" y="66"/>
                      </a:cxn>
                      <a:cxn ang="0">
                        <a:pos x="66" y="58"/>
                      </a:cxn>
                      <a:cxn ang="0">
                        <a:pos x="68" y="52"/>
                      </a:cxn>
                      <a:cxn ang="0">
                        <a:pos x="80" y="44"/>
                      </a:cxn>
                      <a:cxn ang="0">
                        <a:pos x="106" y="22"/>
                      </a:cxn>
                      <a:cxn ang="0">
                        <a:pos x="112" y="4"/>
                      </a:cxn>
                      <a:cxn ang="0">
                        <a:pos x="124" y="0"/>
                      </a:cxn>
                      <a:cxn ang="0">
                        <a:pos x="150" y="28"/>
                      </a:cxn>
                      <a:cxn ang="0">
                        <a:pos x="146" y="44"/>
                      </a:cxn>
                      <a:cxn ang="0">
                        <a:pos x="126" y="64"/>
                      </a:cxn>
                      <a:cxn ang="0">
                        <a:pos x="132" y="94"/>
                      </a:cxn>
                      <a:cxn ang="0">
                        <a:pos x="142" y="110"/>
                      </a:cxn>
                      <a:cxn ang="0">
                        <a:pos x="146" y="128"/>
                      </a:cxn>
                      <a:cxn ang="0">
                        <a:pos x="128" y="128"/>
                      </a:cxn>
                      <a:cxn ang="0">
                        <a:pos x="116" y="146"/>
                      </a:cxn>
                      <a:cxn ang="0">
                        <a:pos x="104" y="156"/>
                      </a:cxn>
                      <a:cxn ang="0">
                        <a:pos x="100" y="198"/>
                      </a:cxn>
                      <a:cxn ang="0">
                        <a:pos x="88" y="202"/>
                      </a:cxn>
                      <a:cxn ang="0">
                        <a:pos x="82" y="206"/>
                      </a:cxn>
                      <a:cxn ang="0">
                        <a:pos x="76" y="202"/>
                      </a:cxn>
                      <a:cxn ang="0">
                        <a:pos x="72" y="190"/>
                      </a:cxn>
                      <a:cxn ang="0">
                        <a:pos x="60" y="186"/>
                      </a:cxn>
                      <a:cxn ang="0">
                        <a:pos x="42" y="194"/>
                      </a:cxn>
                      <a:cxn ang="0">
                        <a:pos x="28" y="186"/>
                      </a:cxn>
                      <a:cxn ang="0">
                        <a:pos x="10" y="148"/>
                      </a:cxn>
                      <a:cxn ang="0">
                        <a:pos x="4" y="130"/>
                      </a:cxn>
                      <a:cxn ang="0">
                        <a:pos x="0" y="118"/>
                      </a:cxn>
                      <a:cxn ang="0">
                        <a:pos x="20" y="96"/>
                      </a:cxn>
                      <a:cxn ang="0">
                        <a:pos x="32" y="104"/>
                      </a:cxn>
                      <a:cxn ang="0">
                        <a:pos x="34" y="80"/>
                      </a:cxn>
                      <a:cxn ang="0">
                        <a:pos x="52" y="70"/>
                      </a:cxn>
                      <a:cxn ang="0">
                        <a:pos x="54" y="66"/>
                      </a:cxn>
                    </a:cxnLst>
                    <a:rect l="0" t="0" r="r" b="b"/>
                    <a:pathLst>
                      <a:path w="156" h="206">
                        <a:moveTo>
                          <a:pt x="54" y="66"/>
                        </a:moveTo>
                        <a:cubicBezTo>
                          <a:pt x="58" y="63"/>
                          <a:pt x="64" y="63"/>
                          <a:pt x="66" y="58"/>
                        </a:cubicBezTo>
                        <a:cubicBezTo>
                          <a:pt x="67" y="56"/>
                          <a:pt x="67" y="53"/>
                          <a:pt x="68" y="52"/>
                        </a:cubicBezTo>
                        <a:cubicBezTo>
                          <a:pt x="71" y="49"/>
                          <a:pt x="80" y="44"/>
                          <a:pt x="80" y="44"/>
                        </a:cubicBezTo>
                        <a:cubicBezTo>
                          <a:pt x="113" y="55"/>
                          <a:pt x="85" y="29"/>
                          <a:pt x="106" y="22"/>
                        </a:cubicBezTo>
                        <a:cubicBezTo>
                          <a:pt x="110" y="17"/>
                          <a:pt x="108" y="9"/>
                          <a:pt x="112" y="4"/>
                        </a:cubicBezTo>
                        <a:cubicBezTo>
                          <a:pt x="115" y="1"/>
                          <a:pt x="124" y="0"/>
                          <a:pt x="124" y="0"/>
                        </a:cubicBezTo>
                        <a:cubicBezTo>
                          <a:pt x="138" y="14"/>
                          <a:pt x="126" y="23"/>
                          <a:pt x="150" y="28"/>
                        </a:cubicBezTo>
                        <a:cubicBezTo>
                          <a:pt x="156" y="36"/>
                          <a:pt x="154" y="39"/>
                          <a:pt x="146" y="44"/>
                        </a:cubicBezTo>
                        <a:cubicBezTo>
                          <a:pt x="141" y="52"/>
                          <a:pt x="135" y="61"/>
                          <a:pt x="126" y="64"/>
                        </a:cubicBezTo>
                        <a:cubicBezTo>
                          <a:pt x="118" y="75"/>
                          <a:pt x="128" y="83"/>
                          <a:pt x="132" y="94"/>
                        </a:cubicBezTo>
                        <a:cubicBezTo>
                          <a:pt x="129" y="103"/>
                          <a:pt x="135" y="105"/>
                          <a:pt x="142" y="110"/>
                        </a:cubicBezTo>
                        <a:cubicBezTo>
                          <a:pt x="145" y="119"/>
                          <a:pt x="141" y="120"/>
                          <a:pt x="146" y="128"/>
                        </a:cubicBezTo>
                        <a:cubicBezTo>
                          <a:pt x="142" y="139"/>
                          <a:pt x="135" y="133"/>
                          <a:pt x="128" y="128"/>
                        </a:cubicBezTo>
                        <a:cubicBezTo>
                          <a:pt x="116" y="132"/>
                          <a:pt x="122" y="136"/>
                          <a:pt x="116" y="146"/>
                        </a:cubicBezTo>
                        <a:cubicBezTo>
                          <a:pt x="113" y="151"/>
                          <a:pt x="108" y="152"/>
                          <a:pt x="104" y="156"/>
                        </a:cubicBezTo>
                        <a:cubicBezTo>
                          <a:pt x="107" y="167"/>
                          <a:pt x="112" y="191"/>
                          <a:pt x="100" y="198"/>
                        </a:cubicBezTo>
                        <a:cubicBezTo>
                          <a:pt x="96" y="200"/>
                          <a:pt x="92" y="200"/>
                          <a:pt x="88" y="202"/>
                        </a:cubicBezTo>
                        <a:cubicBezTo>
                          <a:pt x="86" y="203"/>
                          <a:pt x="84" y="205"/>
                          <a:pt x="82" y="206"/>
                        </a:cubicBezTo>
                        <a:cubicBezTo>
                          <a:pt x="80" y="205"/>
                          <a:pt x="77" y="204"/>
                          <a:pt x="76" y="202"/>
                        </a:cubicBezTo>
                        <a:cubicBezTo>
                          <a:pt x="74" y="198"/>
                          <a:pt x="76" y="191"/>
                          <a:pt x="72" y="190"/>
                        </a:cubicBezTo>
                        <a:cubicBezTo>
                          <a:pt x="68" y="189"/>
                          <a:pt x="60" y="186"/>
                          <a:pt x="60" y="186"/>
                        </a:cubicBezTo>
                        <a:cubicBezTo>
                          <a:pt x="53" y="188"/>
                          <a:pt x="49" y="192"/>
                          <a:pt x="42" y="194"/>
                        </a:cubicBezTo>
                        <a:cubicBezTo>
                          <a:pt x="34" y="189"/>
                          <a:pt x="37" y="183"/>
                          <a:pt x="28" y="186"/>
                        </a:cubicBezTo>
                        <a:cubicBezTo>
                          <a:pt x="12" y="181"/>
                          <a:pt x="19" y="161"/>
                          <a:pt x="10" y="148"/>
                        </a:cubicBezTo>
                        <a:cubicBezTo>
                          <a:pt x="5" y="121"/>
                          <a:pt x="11" y="147"/>
                          <a:pt x="4" y="130"/>
                        </a:cubicBezTo>
                        <a:cubicBezTo>
                          <a:pt x="2" y="126"/>
                          <a:pt x="0" y="118"/>
                          <a:pt x="0" y="118"/>
                        </a:cubicBezTo>
                        <a:cubicBezTo>
                          <a:pt x="2" y="95"/>
                          <a:pt x="0" y="83"/>
                          <a:pt x="20" y="96"/>
                        </a:cubicBezTo>
                        <a:cubicBezTo>
                          <a:pt x="23" y="105"/>
                          <a:pt x="23" y="110"/>
                          <a:pt x="32" y="104"/>
                        </a:cubicBezTo>
                        <a:cubicBezTo>
                          <a:pt x="35" y="95"/>
                          <a:pt x="29" y="88"/>
                          <a:pt x="34" y="80"/>
                        </a:cubicBezTo>
                        <a:cubicBezTo>
                          <a:pt x="36" y="76"/>
                          <a:pt x="48" y="73"/>
                          <a:pt x="52" y="70"/>
                        </a:cubicBezTo>
                        <a:cubicBezTo>
                          <a:pt x="57" y="63"/>
                          <a:pt x="58" y="62"/>
                          <a:pt x="54" y="66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02" name="Freeform 74"/>
                  <p:cNvSpPr>
                    <a:spLocks/>
                  </p:cNvSpPr>
                  <p:nvPr/>
                </p:nvSpPr>
                <p:spPr bwMode="ltGray">
                  <a:xfrm>
                    <a:off x="4580" y="572"/>
                    <a:ext cx="47" cy="13"/>
                  </a:xfrm>
                  <a:custGeom>
                    <a:avLst/>
                    <a:gdLst/>
                    <a:ahLst/>
                    <a:cxnLst>
                      <a:cxn ang="0">
                        <a:pos x="4" y="32"/>
                      </a:cxn>
                      <a:cxn ang="0">
                        <a:pos x="18" y="10"/>
                      </a:cxn>
                      <a:cxn ang="0">
                        <a:pos x="46" y="20"/>
                      </a:cxn>
                      <a:cxn ang="0">
                        <a:pos x="72" y="14"/>
                      </a:cxn>
                      <a:cxn ang="0">
                        <a:pos x="90" y="0"/>
                      </a:cxn>
                      <a:cxn ang="0">
                        <a:pos x="76" y="26"/>
                      </a:cxn>
                      <a:cxn ang="0">
                        <a:pos x="60" y="38"/>
                      </a:cxn>
                      <a:cxn ang="0">
                        <a:pos x="42" y="32"/>
                      </a:cxn>
                      <a:cxn ang="0">
                        <a:pos x="14" y="30"/>
                      </a:cxn>
                      <a:cxn ang="0">
                        <a:pos x="4" y="32"/>
                      </a:cxn>
                    </a:cxnLst>
                    <a:rect l="0" t="0" r="r" b="b"/>
                    <a:pathLst>
                      <a:path w="109" h="38">
                        <a:moveTo>
                          <a:pt x="4" y="32"/>
                        </a:moveTo>
                        <a:cubicBezTo>
                          <a:pt x="7" y="22"/>
                          <a:pt x="7" y="14"/>
                          <a:pt x="18" y="10"/>
                        </a:cubicBezTo>
                        <a:cubicBezTo>
                          <a:pt x="28" y="12"/>
                          <a:pt x="37" y="14"/>
                          <a:pt x="46" y="20"/>
                        </a:cubicBezTo>
                        <a:cubicBezTo>
                          <a:pt x="62" y="15"/>
                          <a:pt x="54" y="17"/>
                          <a:pt x="72" y="14"/>
                        </a:cubicBezTo>
                        <a:cubicBezTo>
                          <a:pt x="77" y="9"/>
                          <a:pt x="90" y="0"/>
                          <a:pt x="90" y="0"/>
                        </a:cubicBezTo>
                        <a:cubicBezTo>
                          <a:pt x="109" y="6"/>
                          <a:pt x="85" y="23"/>
                          <a:pt x="76" y="26"/>
                        </a:cubicBezTo>
                        <a:cubicBezTo>
                          <a:pt x="71" y="33"/>
                          <a:pt x="68" y="35"/>
                          <a:pt x="60" y="38"/>
                        </a:cubicBezTo>
                        <a:cubicBezTo>
                          <a:pt x="54" y="36"/>
                          <a:pt x="42" y="32"/>
                          <a:pt x="42" y="32"/>
                        </a:cubicBezTo>
                        <a:cubicBezTo>
                          <a:pt x="33" y="23"/>
                          <a:pt x="26" y="26"/>
                          <a:pt x="14" y="30"/>
                        </a:cubicBezTo>
                        <a:cubicBezTo>
                          <a:pt x="1" y="28"/>
                          <a:pt x="0" y="24"/>
                          <a:pt x="4" y="3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03" name="Freeform 75"/>
                  <p:cNvSpPr>
                    <a:spLocks/>
                  </p:cNvSpPr>
                  <p:nvPr/>
                </p:nvSpPr>
                <p:spPr bwMode="ltGray">
                  <a:xfrm>
                    <a:off x="4578" y="588"/>
                    <a:ext cx="32" cy="34"/>
                  </a:xfrm>
                  <a:custGeom>
                    <a:avLst/>
                    <a:gdLst/>
                    <a:ahLst/>
                    <a:cxnLst>
                      <a:cxn ang="0">
                        <a:pos x="8" y="18"/>
                      </a:cxn>
                      <a:cxn ang="0">
                        <a:pos x="18" y="0"/>
                      </a:cxn>
                      <a:cxn ang="0">
                        <a:pos x="34" y="18"/>
                      </a:cxn>
                      <a:cxn ang="0">
                        <a:pos x="62" y="4"/>
                      </a:cxn>
                      <a:cxn ang="0">
                        <a:pos x="46" y="34"/>
                      </a:cxn>
                      <a:cxn ang="0">
                        <a:pos x="54" y="48"/>
                      </a:cxn>
                      <a:cxn ang="0">
                        <a:pos x="58" y="60"/>
                      </a:cxn>
                      <a:cxn ang="0">
                        <a:pos x="46" y="74"/>
                      </a:cxn>
                      <a:cxn ang="0">
                        <a:pos x="34" y="60"/>
                      </a:cxn>
                      <a:cxn ang="0">
                        <a:pos x="22" y="48"/>
                      </a:cxn>
                      <a:cxn ang="0">
                        <a:pos x="28" y="68"/>
                      </a:cxn>
                      <a:cxn ang="0">
                        <a:pos x="30" y="74"/>
                      </a:cxn>
                      <a:cxn ang="0">
                        <a:pos x="20" y="104"/>
                      </a:cxn>
                      <a:cxn ang="0">
                        <a:pos x="12" y="102"/>
                      </a:cxn>
                      <a:cxn ang="0">
                        <a:pos x="8" y="90"/>
                      </a:cxn>
                      <a:cxn ang="0">
                        <a:pos x="0" y="54"/>
                      </a:cxn>
                      <a:cxn ang="0">
                        <a:pos x="2" y="30"/>
                      </a:cxn>
                      <a:cxn ang="0">
                        <a:pos x="8" y="18"/>
                      </a:cxn>
                    </a:cxnLst>
                    <a:rect l="0" t="0" r="r" b="b"/>
                    <a:pathLst>
                      <a:path w="76" h="104">
                        <a:moveTo>
                          <a:pt x="8" y="18"/>
                        </a:moveTo>
                        <a:cubicBezTo>
                          <a:pt x="10" y="8"/>
                          <a:pt x="9" y="3"/>
                          <a:pt x="18" y="0"/>
                        </a:cubicBezTo>
                        <a:cubicBezTo>
                          <a:pt x="28" y="3"/>
                          <a:pt x="25" y="12"/>
                          <a:pt x="34" y="18"/>
                        </a:cubicBezTo>
                        <a:cubicBezTo>
                          <a:pt x="46" y="16"/>
                          <a:pt x="51" y="8"/>
                          <a:pt x="62" y="4"/>
                        </a:cubicBezTo>
                        <a:cubicBezTo>
                          <a:pt x="76" y="9"/>
                          <a:pt x="56" y="31"/>
                          <a:pt x="46" y="34"/>
                        </a:cubicBezTo>
                        <a:cubicBezTo>
                          <a:pt x="51" y="56"/>
                          <a:pt x="43" y="29"/>
                          <a:pt x="54" y="48"/>
                        </a:cubicBezTo>
                        <a:cubicBezTo>
                          <a:pt x="56" y="52"/>
                          <a:pt x="58" y="60"/>
                          <a:pt x="58" y="60"/>
                        </a:cubicBezTo>
                        <a:cubicBezTo>
                          <a:pt x="55" y="68"/>
                          <a:pt x="54" y="71"/>
                          <a:pt x="46" y="74"/>
                        </a:cubicBezTo>
                        <a:cubicBezTo>
                          <a:pt x="38" y="71"/>
                          <a:pt x="37" y="68"/>
                          <a:pt x="34" y="60"/>
                        </a:cubicBezTo>
                        <a:cubicBezTo>
                          <a:pt x="33" y="50"/>
                          <a:pt x="32" y="33"/>
                          <a:pt x="22" y="48"/>
                        </a:cubicBezTo>
                        <a:cubicBezTo>
                          <a:pt x="25" y="60"/>
                          <a:pt x="23" y="53"/>
                          <a:pt x="28" y="68"/>
                        </a:cubicBezTo>
                        <a:cubicBezTo>
                          <a:pt x="29" y="70"/>
                          <a:pt x="30" y="74"/>
                          <a:pt x="30" y="74"/>
                        </a:cubicBezTo>
                        <a:cubicBezTo>
                          <a:pt x="24" y="84"/>
                          <a:pt x="22" y="93"/>
                          <a:pt x="20" y="104"/>
                        </a:cubicBezTo>
                        <a:cubicBezTo>
                          <a:pt x="17" y="103"/>
                          <a:pt x="14" y="104"/>
                          <a:pt x="12" y="102"/>
                        </a:cubicBezTo>
                        <a:cubicBezTo>
                          <a:pt x="9" y="99"/>
                          <a:pt x="8" y="90"/>
                          <a:pt x="8" y="90"/>
                        </a:cubicBezTo>
                        <a:cubicBezTo>
                          <a:pt x="13" y="75"/>
                          <a:pt x="14" y="64"/>
                          <a:pt x="0" y="54"/>
                        </a:cubicBezTo>
                        <a:cubicBezTo>
                          <a:pt x="1" y="46"/>
                          <a:pt x="1" y="38"/>
                          <a:pt x="2" y="30"/>
                        </a:cubicBezTo>
                        <a:cubicBezTo>
                          <a:pt x="2" y="27"/>
                          <a:pt x="13" y="2"/>
                          <a:pt x="8" y="1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04" name="Freeform 76"/>
                  <p:cNvSpPr>
                    <a:spLocks/>
                  </p:cNvSpPr>
                  <p:nvPr/>
                </p:nvSpPr>
                <p:spPr bwMode="ltGray">
                  <a:xfrm>
                    <a:off x="4632" y="569"/>
                    <a:ext cx="16" cy="20"/>
                  </a:xfrm>
                  <a:custGeom>
                    <a:avLst/>
                    <a:gdLst/>
                    <a:ahLst/>
                    <a:cxnLst>
                      <a:cxn ang="0">
                        <a:pos x="3" y="28"/>
                      </a:cxn>
                      <a:cxn ang="0">
                        <a:pos x="13" y="0"/>
                      </a:cxn>
                      <a:cxn ang="0">
                        <a:pos x="15" y="28"/>
                      </a:cxn>
                      <a:cxn ang="0">
                        <a:pos x="37" y="38"/>
                      </a:cxn>
                      <a:cxn ang="0">
                        <a:pos x="19" y="44"/>
                      </a:cxn>
                      <a:cxn ang="0">
                        <a:pos x="5" y="58"/>
                      </a:cxn>
                      <a:cxn ang="0">
                        <a:pos x="1" y="34"/>
                      </a:cxn>
                      <a:cxn ang="0">
                        <a:pos x="3" y="28"/>
                      </a:cxn>
                    </a:cxnLst>
                    <a:rect l="0" t="0" r="r" b="b"/>
                    <a:pathLst>
                      <a:path w="37" h="61">
                        <a:moveTo>
                          <a:pt x="3" y="28"/>
                        </a:moveTo>
                        <a:cubicBezTo>
                          <a:pt x="5" y="14"/>
                          <a:pt x="2" y="7"/>
                          <a:pt x="13" y="0"/>
                        </a:cubicBezTo>
                        <a:cubicBezTo>
                          <a:pt x="26" y="9"/>
                          <a:pt x="23" y="17"/>
                          <a:pt x="15" y="28"/>
                        </a:cubicBezTo>
                        <a:cubicBezTo>
                          <a:pt x="25" y="31"/>
                          <a:pt x="33" y="27"/>
                          <a:pt x="37" y="38"/>
                        </a:cubicBezTo>
                        <a:cubicBezTo>
                          <a:pt x="30" y="45"/>
                          <a:pt x="28" y="47"/>
                          <a:pt x="19" y="44"/>
                        </a:cubicBezTo>
                        <a:cubicBezTo>
                          <a:pt x="13" y="54"/>
                          <a:pt x="18" y="61"/>
                          <a:pt x="5" y="58"/>
                        </a:cubicBezTo>
                        <a:cubicBezTo>
                          <a:pt x="0" y="50"/>
                          <a:pt x="3" y="44"/>
                          <a:pt x="1" y="34"/>
                        </a:cubicBezTo>
                        <a:cubicBezTo>
                          <a:pt x="2" y="32"/>
                          <a:pt x="3" y="28"/>
                          <a:pt x="3" y="2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05" name="Freeform 77"/>
                  <p:cNvSpPr>
                    <a:spLocks/>
                  </p:cNvSpPr>
                  <p:nvPr/>
                </p:nvSpPr>
                <p:spPr bwMode="ltGray">
                  <a:xfrm>
                    <a:off x="4636" y="600"/>
                    <a:ext cx="20" cy="10"/>
                  </a:xfrm>
                  <a:custGeom>
                    <a:avLst/>
                    <a:gdLst/>
                    <a:ahLst/>
                    <a:cxnLst>
                      <a:cxn ang="0">
                        <a:pos x="7" y="0"/>
                      </a:cxn>
                      <a:cxn ang="0">
                        <a:pos x="29" y="0"/>
                      </a:cxn>
                      <a:cxn ang="0">
                        <a:pos x="49" y="16"/>
                      </a:cxn>
                      <a:cxn ang="0">
                        <a:pos x="35" y="14"/>
                      </a:cxn>
                      <a:cxn ang="0">
                        <a:pos x="3" y="16"/>
                      </a:cxn>
                      <a:cxn ang="0">
                        <a:pos x="7" y="0"/>
                      </a:cxn>
                    </a:cxnLst>
                    <a:rect l="0" t="0" r="r" b="b"/>
                    <a:pathLst>
                      <a:path w="49" h="29">
                        <a:moveTo>
                          <a:pt x="7" y="0"/>
                        </a:moveTo>
                        <a:cubicBezTo>
                          <a:pt x="15" y="6"/>
                          <a:pt x="19" y="2"/>
                          <a:pt x="29" y="0"/>
                        </a:cubicBezTo>
                        <a:cubicBezTo>
                          <a:pt x="45" y="5"/>
                          <a:pt x="40" y="3"/>
                          <a:pt x="49" y="16"/>
                        </a:cubicBezTo>
                        <a:cubicBezTo>
                          <a:pt x="46" y="29"/>
                          <a:pt x="42" y="21"/>
                          <a:pt x="35" y="14"/>
                        </a:cubicBezTo>
                        <a:cubicBezTo>
                          <a:pt x="26" y="15"/>
                          <a:pt x="12" y="19"/>
                          <a:pt x="3" y="16"/>
                        </a:cubicBezTo>
                        <a:cubicBezTo>
                          <a:pt x="0" y="6"/>
                          <a:pt x="7" y="10"/>
                          <a:pt x="7" y="0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06" name="Freeform 78"/>
                  <p:cNvSpPr>
                    <a:spLocks/>
                  </p:cNvSpPr>
                  <p:nvPr/>
                </p:nvSpPr>
                <p:spPr bwMode="ltGray">
                  <a:xfrm>
                    <a:off x="4657" y="585"/>
                    <a:ext cx="26" cy="17"/>
                  </a:xfrm>
                  <a:custGeom>
                    <a:avLst/>
                    <a:gdLst/>
                    <a:ahLst/>
                    <a:cxnLst>
                      <a:cxn ang="0">
                        <a:pos x="21" y="38"/>
                      </a:cxn>
                      <a:cxn ang="0">
                        <a:pos x="15" y="26"/>
                      </a:cxn>
                      <a:cxn ang="0">
                        <a:pos x="3" y="22"/>
                      </a:cxn>
                      <a:cxn ang="0">
                        <a:pos x="13" y="8"/>
                      </a:cxn>
                      <a:cxn ang="0">
                        <a:pos x="25" y="0"/>
                      </a:cxn>
                      <a:cxn ang="0">
                        <a:pos x="49" y="10"/>
                      </a:cxn>
                      <a:cxn ang="0">
                        <a:pos x="53" y="20"/>
                      </a:cxn>
                      <a:cxn ang="0">
                        <a:pos x="61" y="32"/>
                      </a:cxn>
                      <a:cxn ang="0">
                        <a:pos x="41" y="38"/>
                      </a:cxn>
                      <a:cxn ang="0">
                        <a:pos x="23" y="44"/>
                      </a:cxn>
                      <a:cxn ang="0">
                        <a:pos x="21" y="38"/>
                      </a:cxn>
                    </a:cxnLst>
                    <a:rect l="0" t="0" r="r" b="b"/>
                    <a:pathLst>
                      <a:path w="61" h="48">
                        <a:moveTo>
                          <a:pt x="21" y="38"/>
                        </a:moveTo>
                        <a:cubicBezTo>
                          <a:pt x="19" y="34"/>
                          <a:pt x="19" y="29"/>
                          <a:pt x="15" y="26"/>
                        </a:cubicBezTo>
                        <a:cubicBezTo>
                          <a:pt x="12" y="24"/>
                          <a:pt x="3" y="22"/>
                          <a:pt x="3" y="22"/>
                        </a:cubicBezTo>
                        <a:cubicBezTo>
                          <a:pt x="0" y="12"/>
                          <a:pt x="5" y="12"/>
                          <a:pt x="13" y="8"/>
                        </a:cubicBezTo>
                        <a:cubicBezTo>
                          <a:pt x="17" y="6"/>
                          <a:pt x="25" y="0"/>
                          <a:pt x="25" y="0"/>
                        </a:cubicBezTo>
                        <a:cubicBezTo>
                          <a:pt x="37" y="2"/>
                          <a:pt x="41" y="2"/>
                          <a:pt x="49" y="10"/>
                        </a:cubicBezTo>
                        <a:cubicBezTo>
                          <a:pt x="45" y="21"/>
                          <a:pt x="46" y="12"/>
                          <a:pt x="53" y="20"/>
                        </a:cubicBezTo>
                        <a:cubicBezTo>
                          <a:pt x="56" y="24"/>
                          <a:pt x="61" y="32"/>
                          <a:pt x="61" y="32"/>
                        </a:cubicBezTo>
                        <a:cubicBezTo>
                          <a:pt x="56" y="47"/>
                          <a:pt x="53" y="42"/>
                          <a:pt x="41" y="38"/>
                        </a:cubicBezTo>
                        <a:cubicBezTo>
                          <a:pt x="27" y="47"/>
                          <a:pt x="34" y="48"/>
                          <a:pt x="23" y="44"/>
                        </a:cubicBezTo>
                        <a:cubicBezTo>
                          <a:pt x="22" y="42"/>
                          <a:pt x="21" y="38"/>
                          <a:pt x="21" y="3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07" name="Freeform 79"/>
                  <p:cNvSpPr>
                    <a:spLocks/>
                  </p:cNvSpPr>
                  <p:nvPr/>
                </p:nvSpPr>
                <p:spPr bwMode="ltGray">
                  <a:xfrm>
                    <a:off x="4664" y="593"/>
                    <a:ext cx="122" cy="61"/>
                  </a:xfrm>
                  <a:custGeom>
                    <a:avLst/>
                    <a:gdLst/>
                    <a:ahLst/>
                    <a:cxnLst>
                      <a:cxn ang="0">
                        <a:pos x="46" y="28"/>
                      </a:cxn>
                      <a:cxn ang="0">
                        <a:pos x="36" y="14"/>
                      </a:cxn>
                      <a:cxn ang="0">
                        <a:pos x="26" y="30"/>
                      </a:cxn>
                      <a:cxn ang="0">
                        <a:pos x="0" y="24"/>
                      </a:cxn>
                      <a:cxn ang="0">
                        <a:pos x="10" y="42"/>
                      </a:cxn>
                      <a:cxn ang="0">
                        <a:pos x="16" y="62"/>
                      </a:cxn>
                      <a:cxn ang="0">
                        <a:pos x="24" y="48"/>
                      </a:cxn>
                      <a:cxn ang="0">
                        <a:pos x="30" y="44"/>
                      </a:cxn>
                      <a:cxn ang="0">
                        <a:pos x="48" y="56"/>
                      </a:cxn>
                      <a:cxn ang="0">
                        <a:pos x="70" y="62"/>
                      </a:cxn>
                      <a:cxn ang="0">
                        <a:pos x="88" y="72"/>
                      </a:cxn>
                      <a:cxn ang="0">
                        <a:pos x="106" y="102"/>
                      </a:cxn>
                      <a:cxn ang="0">
                        <a:pos x="104" y="122"/>
                      </a:cxn>
                      <a:cxn ang="0">
                        <a:pos x="98" y="134"/>
                      </a:cxn>
                      <a:cxn ang="0">
                        <a:pos x="122" y="128"/>
                      </a:cxn>
                      <a:cxn ang="0">
                        <a:pos x="140" y="140"/>
                      </a:cxn>
                      <a:cxn ang="0">
                        <a:pos x="168" y="148"/>
                      </a:cxn>
                      <a:cxn ang="0">
                        <a:pos x="174" y="146"/>
                      </a:cxn>
                      <a:cxn ang="0">
                        <a:pos x="168" y="134"/>
                      </a:cxn>
                      <a:cxn ang="0">
                        <a:pos x="178" y="136"/>
                      </a:cxn>
                      <a:cxn ang="0">
                        <a:pos x="186" y="118"/>
                      </a:cxn>
                      <a:cxn ang="0">
                        <a:pos x="202" y="122"/>
                      </a:cxn>
                      <a:cxn ang="0">
                        <a:pos x="214" y="130"/>
                      </a:cxn>
                      <a:cxn ang="0">
                        <a:pos x="244" y="168"/>
                      </a:cxn>
                      <a:cxn ang="0">
                        <a:pos x="262" y="178"/>
                      </a:cxn>
                      <a:cxn ang="0">
                        <a:pos x="284" y="170"/>
                      </a:cxn>
                      <a:cxn ang="0">
                        <a:pos x="268" y="160"/>
                      </a:cxn>
                      <a:cxn ang="0">
                        <a:pos x="256" y="138"/>
                      </a:cxn>
                      <a:cxn ang="0">
                        <a:pos x="250" y="132"/>
                      </a:cxn>
                      <a:cxn ang="0">
                        <a:pos x="248" y="122"/>
                      </a:cxn>
                      <a:cxn ang="0">
                        <a:pos x="236" y="116"/>
                      </a:cxn>
                      <a:cxn ang="0">
                        <a:pos x="240" y="96"/>
                      </a:cxn>
                      <a:cxn ang="0">
                        <a:pos x="220" y="86"/>
                      </a:cxn>
                      <a:cxn ang="0">
                        <a:pos x="210" y="70"/>
                      </a:cxn>
                      <a:cxn ang="0">
                        <a:pos x="190" y="54"/>
                      </a:cxn>
                      <a:cxn ang="0">
                        <a:pos x="168" y="38"/>
                      </a:cxn>
                      <a:cxn ang="0">
                        <a:pos x="156" y="34"/>
                      </a:cxn>
                      <a:cxn ang="0">
                        <a:pos x="120" y="16"/>
                      </a:cxn>
                      <a:cxn ang="0">
                        <a:pos x="102" y="4"/>
                      </a:cxn>
                      <a:cxn ang="0">
                        <a:pos x="96" y="0"/>
                      </a:cxn>
                      <a:cxn ang="0">
                        <a:pos x="70" y="10"/>
                      </a:cxn>
                      <a:cxn ang="0">
                        <a:pos x="56" y="32"/>
                      </a:cxn>
                      <a:cxn ang="0">
                        <a:pos x="46" y="28"/>
                      </a:cxn>
                    </a:cxnLst>
                    <a:rect l="0" t="0" r="r" b="b"/>
                    <a:pathLst>
                      <a:path w="286" h="182">
                        <a:moveTo>
                          <a:pt x="46" y="28"/>
                        </a:moveTo>
                        <a:cubicBezTo>
                          <a:pt x="41" y="14"/>
                          <a:pt x="46" y="17"/>
                          <a:pt x="36" y="14"/>
                        </a:cubicBezTo>
                        <a:cubicBezTo>
                          <a:pt x="31" y="17"/>
                          <a:pt x="26" y="30"/>
                          <a:pt x="26" y="30"/>
                        </a:cubicBezTo>
                        <a:cubicBezTo>
                          <a:pt x="12" y="25"/>
                          <a:pt x="19" y="21"/>
                          <a:pt x="0" y="24"/>
                        </a:cubicBezTo>
                        <a:cubicBezTo>
                          <a:pt x="2" y="33"/>
                          <a:pt x="2" y="37"/>
                          <a:pt x="10" y="42"/>
                        </a:cubicBezTo>
                        <a:cubicBezTo>
                          <a:pt x="12" y="49"/>
                          <a:pt x="14" y="55"/>
                          <a:pt x="16" y="62"/>
                        </a:cubicBezTo>
                        <a:cubicBezTo>
                          <a:pt x="24" y="59"/>
                          <a:pt x="27" y="57"/>
                          <a:pt x="24" y="48"/>
                        </a:cubicBezTo>
                        <a:cubicBezTo>
                          <a:pt x="26" y="47"/>
                          <a:pt x="28" y="43"/>
                          <a:pt x="30" y="44"/>
                        </a:cubicBezTo>
                        <a:cubicBezTo>
                          <a:pt x="48" y="48"/>
                          <a:pt x="36" y="52"/>
                          <a:pt x="48" y="56"/>
                        </a:cubicBezTo>
                        <a:cubicBezTo>
                          <a:pt x="74" y="65"/>
                          <a:pt x="47" y="56"/>
                          <a:pt x="70" y="62"/>
                        </a:cubicBezTo>
                        <a:cubicBezTo>
                          <a:pt x="77" y="64"/>
                          <a:pt x="88" y="72"/>
                          <a:pt x="88" y="72"/>
                        </a:cubicBezTo>
                        <a:cubicBezTo>
                          <a:pt x="96" y="84"/>
                          <a:pt x="102" y="87"/>
                          <a:pt x="106" y="102"/>
                        </a:cubicBezTo>
                        <a:cubicBezTo>
                          <a:pt x="105" y="109"/>
                          <a:pt x="106" y="115"/>
                          <a:pt x="104" y="122"/>
                        </a:cubicBezTo>
                        <a:cubicBezTo>
                          <a:pt x="103" y="126"/>
                          <a:pt x="94" y="132"/>
                          <a:pt x="98" y="134"/>
                        </a:cubicBezTo>
                        <a:cubicBezTo>
                          <a:pt x="106" y="137"/>
                          <a:pt x="122" y="128"/>
                          <a:pt x="122" y="128"/>
                        </a:cubicBezTo>
                        <a:cubicBezTo>
                          <a:pt x="130" y="131"/>
                          <a:pt x="133" y="135"/>
                          <a:pt x="140" y="140"/>
                        </a:cubicBezTo>
                        <a:cubicBezTo>
                          <a:pt x="148" y="145"/>
                          <a:pt x="159" y="145"/>
                          <a:pt x="168" y="148"/>
                        </a:cubicBezTo>
                        <a:cubicBezTo>
                          <a:pt x="170" y="147"/>
                          <a:pt x="173" y="148"/>
                          <a:pt x="174" y="146"/>
                        </a:cubicBezTo>
                        <a:cubicBezTo>
                          <a:pt x="176" y="142"/>
                          <a:pt x="164" y="136"/>
                          <a:pt x="168" y="134"/>
                        </a:cubicBezTo>
                        <a:cubicBezTo>
                          <a:pt x="171" y="132"/>
                          <a:pt x="175" y="135"/>
                          <a:pt x="178" y="136"/>
                        </a:cubicBezTo>
                        <a:cubicBezTo>
                          <a:pt x="182" y="131"/>
                          <a:pt x="186" y="118"/>
                          <a:pt x="186" y="118"/>
                        </a:cubicBezTo>
                        <a:cubicBezTo>
                          <a:pt x="189" y="119"/>
                          <a:pt x="199" y="120"/>
                          <a:pt x="202" y="122"/>
                        </a:cubicBezTo>
                        <a:cubicBezTo>
                          <a:pt x="206" y="124"/>
                          <a:pt x="214" y="130"/>
                          <a:pt x="214" y="130"/>
                        </a:cubicBezTo>
                        <a:cubicBezTo>
                          <a:pt x="224" y="145"/>
                          <a:pt x="228" y="158"/>
                          <a:pt x="244" y="168"/>
                        </a:cubicBezTo>
                        <a:cubicBezTo>
                          <a:pt x="250" y="172"/>
                          <a:pt x="262" y="178"/>
                          <a:pt x="262" y="178"/>
                        </a:cubicBezTo>
                        <a:cubicBezTo>
                          <a:pt x="265" y="178"/>
                          <a:pt x="286" y="182"/>
                          <a:pt x="284" y="170"/>
                        </a:cubicBezTo>
                        <a:cubicBezTo>
                          <a:pt x="283" y="164"/>
                          <a:pt x="268" y="160"/>
                          <a:pt x="268" y="160"/>
                        </a:cubicBezTo>
                        <a:cubicBezTo>
                          <a:pt x="261" y="150"/>
                          <a:pt x="270" y="143"/>
                          <a:pt x="256" y="138"/>
                        </a:cubicBezTo>
                        <a:cubicBezTo>
                          <a:pt x="254" y="136"/>
                          <a:pt x="251" y="135"/>
                          <a:pt x="250" y="132"/>
                        </a:cubicBezTo>
                        <a:cubicBezTo>
                          <a:pt x="248" y="129"/>
                          <a:pt x="250" y="125"/>
                          <a:pt x="248" y="122"/>
                        </a:cubicBezTo>
                        <a:cubicBezTo>
                          <a:pt x="246" y="118"/>
                          <a:pt x="240" y="118"/>
                          <a:pt x="236" y="116"/>
                        </a:cubicBezTo>
                        <a:cubicBezTo>
                          <a:pt x="230" y="107"/>
                          <a:pt x="227" y="100"/>
                          <a:pt x="240" y="96"/>
                        </a:cubicBezTo>
                        <a:cubicBezTo>
                          <a:pt x="236" y="83"/>
                          <a:pt x="236" y="84"/>
                          <a:pt x="220" y="86"/>
                        </a:cubicBezTo>
                        <a:cubicBezTo>
                          <a:pt x="209" y="82"/>
                          <a:pt x="208" y="82"/>
                          <a:pt x="210" y="70"/>
                        </a:cubicBezTo>
                        <a:cubicBezTo>
                          <a:pt x="207" y="60"/>
                          <a:pt x="199" y="57"/>
                          <a:pt x="190" y="54"/>
                        </a:cubicBezTo>
                        <a:cubicBezTo>
                          <a:pt x="181" y="45"/>
                          <a:pt x="181" y="42"/>
                          <a:pt x="168" y="38"/>
                        </a:cubicBezTo>
                        <a:cubicBezTo>
                          <a:pt x="164" y="37"/>
                          <a:pt x="156" y="34"/>
                          <a:pt x="156" y="34"/>
                        </a:cubicBezTo>
                        <a:cubicBezTo>
                          <a:pt x="146" y="24"/>
                          <a:pt x="134" y="21"/>
                          <a:pt x="120" y="16"/>
                        </a:cubicBezTo>
                        <a:cubicBezTo>
                          <a:pt x="113" y="14"/>
                          <a:pt x="108" y="8"/>
                          <a:pt x="102" y="4"/>
                        </a:cubicBezTo>
                        <a:cubicBezTo>
                          <a:pt x="100" y="3"/>
                          <a:pt x="96" y="0"/>
                          <a:pt x="96" y="0"/>
                        </a:cubicBezTo>
                        <a:cubicBezTo>
                          <a:pt x="83" y="2"/>
                          <a:pt x="79" y="1"/>
                          <a:pt x="70" y="10"/>
                        </a:cubicBezTo>
                        <a:cubicBezTo>
                          <a:pt x="67" y="19"/>
                          <a:pt x="63" y="27"/>
                          <a:pt x="56" y="32"/>
                        </a:cubicBezTo>
                        <a:cubicBezTo>
                          <a:pt x="49" y="30"/>
                          <a:pt x="52" y="31"/>
                          <a:pt x="46" y="2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08" name="Freeform 80"/>
                  <p:cNvSpPr>
                    <a:spLocks/>
                  </p:cNvSpPr>
                  <p:nvPr/>
                </p:nvSpPr>
                <p:spPr bwMode="ltGray">
                  <a:xfrm>
                    <a:off x="4770" y="599"/>
                    <a:ext cx="33" cy="26"/>
                  </a:xfrm>
                  <a:custGeom>
                    <a:avLst/>
                    <a:gdLst/>
                    <a:ahLst/>
                    <a:cxnLst>
                      <a:cxn ang="0">
                        <a:pos x="1" y="58"/>
                      </a:cxn>
                      <a:cxn ang="0">
                        <a:pos x="27" y="60"/>
                      </a:cxn>
                      <a:cxn ang="0">
                        <a:pos x="45" y="48"/>
                      </a:cxn>
                      <a:cxn ang="0">
                        <a:pos x="57" y="30"/>
                      </a:cxn>
                      <a:cxn ang="0">
                        <a:pos x="43" y="14"/>
                      </a:cxn>
                      <a:cxn ang="0">
                        <a:pos x="43" y="4"/>
                      </a:cxn>
                      <a:cxn ang="0">
                        <a:pos x="71" y="26"/>
                      </a:cxn>
                      <a:cxn ang="0">
                        <a:pos x="67" y="54"/>
                      </a:cxn>
                      <a:cxn ang="0">
                        <a:pos x="33" y="78"/>
                      </a:cxn>
                      <a:cxn ang="0">
                        <a:pos x="9" y="66"/>
                      </a:cxn>
                      <a:cxn ang="0">
                        <a:pos x="3" y="62"/>
                      </a:cxn>
                      <a:cxn ang="0">
                        <a:pos x="1" y="58"/>
                      </a:cxn>
                    </a:cxnLst>
                    <a:rect l="0" t="0" r="r" b="b"/>
                    <a:pathLst>
                      <a:path w="78" h="78">
                        <a:moveTo>
                          <a:pt x="1" y="58"/>
                        </a:moveTo>
                        <a:cubicBezTo>
                          <a:pt x="6" y="44"/>
                          <a:pt x="18" y="57"/>
                          <a:pt x="27" y="60"/>
                        </a:cubicBezTo>
                        <a:cubicBezTo>
                          <a:pt x="35" y="57"/>
                          <a:pt x="38" y="52"/>
                          <a:pt x="45" y="48"/>
                        </a:cubicBezTo>
                        <a:cubicBezTo>
                          <a:pt x="48" y="40"/>
                          <a:pt x="51" y="36"/>
                          <a:pt x="57" y="30"/>
                        </a:cubicBezTo>
                        <a:cubicBezTo>
                          <a:pt x="55" y="23"/>
                          <a:pt x="43" y="14"/>
                          <a:pt x="43" y="14"/>
                        </a:cubicBezTo>
                        <a:cubicBezTo>
                          <a:pt x="33" y="0"/>
                          <a:pt x="30" y="1"/>
                          <a:pt x="43" y="4"/>
                        </a:cubicBezTo>
                        <a:cubicBezTo>
                          <a:pt x="54" y="11"/>
                          <a:pt x="58" y="22"/>
                          <a:pt x="71" y="26"/>
                        </a:cubicBezTo>
                        <a:cubicBezTo>
                          <a:pt x="78" y="37"/>
                          <a:pt x="78" y="46"/>
                          <a:pt x="67" y="54"/>
                        </a:cubicBezTo>
                        <a:cubicBezTo>
                          <a:pt x="51" y="49"/>
                          <a:pt x="53" y="71"/>
                          <a:pt x="33" y="78"/>
                        </a:cubicBezTo>
                        <a:cubicBezTo>
                          <a:pt x="16" y="72"/>
                          <a:pt x="25" y="76"/>
                          <a:pt x="9" y="66"/>
                        </a:cubicBezTo>
                        <a:cubicBezTo>
                          <a:pt x="7" y="65"/>
                          <a:pt x="3" y="62"/>
                          <a:pt x="3" y="62"/>
                        </a:cubicBezTo>
                        <a:cubicBezTo>
                          <a:pt x="0" y="54"/>
                          <a:pt x="13" y="42"/>
                          <a:pt x="1" y="5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09" name="Freeform 81"/>
                  <p:cNvSpPr>
                    <a:spLocks/>
                  </p:cNvSpPr>
                  <p:nvPr/>
                </p:nvSpPr>
                <p:spPr bwMode="ltGray">
                  <a:xfrm>
                    <a:off x="4840" y="544"/>
                    <a:ext cx="8" cy="6"/>
                  </a:xfrm>
                  <a:custGeom>
                    <a:avLst/>
                    <a:gdLst/>
                    <a:ahLst/>
                    <a:cxnLst>
                      <a:cxn ang="0">
                        <a:pos x="3" y="4"/>
                      </a:cxn>
                      <a:cxn ang="0">
                        <a:pos x="3" y="14"/>
                      </a:cxn>
                      <a:cxn ang="0">
                        <a:pos x="3" y="4"/>
                      </a:cxn>
                    </a:cxnLst>
                    <a:rect l="0" t="0" r="r" b="b"/>
                    <a:pathLst>
                      <a:path w="17" h="18">
                        <a:moveTo>
                          <a:pt x="3" y="4"/>
                        </a:moveTo>
                        <a:cubicBezTo>
                          <a:pt x="17" y="7"/>
                          <a:pt x="16" y="18"/>
                          <a:pt x="3" y="14"/>
                        </a:cubicBezTo>
                        <a:cubicBezTo>
                          <a:pt x="0" y="6"/>
                          <a:pt x="7" y="0"/>
                          <a:pt x="3" y="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10" name="Freeform 82"/>
                  <p:cNvSpPr>
                    <a:spLocks/>
                  </p:cNvSpPr>
                  <p:nvPr/>
                </p:nvSpPr>
                <p:spPr bwMode="ltGray">
                  <a:xfrm>
                    <a:off x="4747" y="494"/>
                    <a:ext cx="8" cy="5"/>
                  </a:xfrm>
                  <a:custGeom>
                    <a:avLst/>
                    <a:gdLst/>
                    <a:ahLst/>
                    <a:cxnLst>
                      <a:cxn ang="0">
                        <a:pos x="7" y="12"/>
                      </a:cxn>
                      <a:cxn ang="0">
                        <a:pos x="17" y="2"/>
                      </a:cxn>
                      <a:cxn ang="0">
                        <a:pos x="9" y="12"/>
                      </a:cxn>
                      <a:cxn ang="0">
                        <a:pos x="7" y="12"/>
                      </a:cxn>
                    </a:cxnLst>
                    <a:rect l="0" t="0" r="r" b="b"/>
                    <a:pathLst>
                      <a:path w="20" h="15">
                        <a:moveTo>
                          <a:pt x="7" y="12"/>
                        </a:moveTo>
                        <a:cubicBezTo>
                          <a:pt x="0" y="1"/>
                          <a:pt x="6" y="0"/>
                          <a:pt x="17" y="2"/>
                        </a:cubicBezTo>
                        <a:cubicBezTo>
                          <a:pt x="20" y="10"/>
                          <a:pt x="18" y="15"/>
                          <a:pt x="9" y="12"/>
                        </a:cubicBezTo>
                        <a:cubicBezTo>
                          <a:pt x="4" y="4"/>
                          <a:pt x="4" y="4"/>
                          <a:pt x="7" y="1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11" name="Freeform 83"/>
                  <p:cNvSpPr>
                    <a:spLocks/>
                  </p:cNvSpPr>
                  <p:nvPr/>
                </p:nvSpPr>
                <p:spPr bwMode="ltGray">
                  <a:xfrm>
                    <a:off x="4676" y="536"/>
                    <a:ext cx="8" cy="5"/>
                  </a:xfrm>
                  <a:custGeom>
                    <a:avLst/>
                    <a:gdLst/>
                    <a:ahLst/>
                    <a:cxnLst>
                      <a:cxn ang="0">
                        <a:pos x="7" y="12"/>
                      </a:cxn>
                      <a:cxn ang="0">
                        <a:pos x="15" y="2"/>
                      </a:cxn>
                      <a:cxn ang="0">
                        <a:pos x="15" y="14"/>
                      </a:cxn>
                      <a:cxn ang="0">
                        <a:pos x="7" y="12"/>
                      </a:cxn>
                    </a:cxnLst>
                    <a:rect l="0" t="0" r="r" b="b"/>
                    <a:pathLst>
                      <a:path w="20" h="15">
                        <a:moveTo>
                          <a:pt x="7" y="12"/>
                        </a:moveTo>
                        <a:cubicBezTo>
                          <a:pt x="0" y="2"/>
                          <a:pt x="3" y="0"/>
                          <a:pt x="15" y="2"/>
                        </a:cubicBezTo>
                        <a:cubicBezTo>
                          <a:pt x="16" y="4"/>
                          <a:pt x="20" y="12"/>
                          <a:pt x="15" y="14"/>
                        </a:cubicBezTo>
                        <a:cubicBezTo>
                          <a:pt x="12" y="15"/>
                          <a:pt x="7" y="12"/>
                          <a:pt x="7" y="1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12" name="Freeform 84"/>
                  <p:cNvSpPr>
                    <a:spLocks/>
                  </p:cNvSpPr>
                  <p:nvPr/>
                </p:nvSpPr>
                <p:spPr bwMode="ltGray">
                  <a:xfrm>
                    <a:off x="4598" y="523"/>
                    <a:ext cx="34" cy="27"/>
                  </a:xfrm>
                  <a:custGeom>
                    <a:avLst/>
                    <a:gdLst/>
                    <a:ahLst/>
                    <a:cxnLst>
                      <a:cxn ang="0">
                        <a:pos x="0" y="50"/>
                      </a:cxn>
                      <a:cxn ang="0">
                        <a:pos x="14" y="24"/>
                      </a:cxn>
                      <a:cxn ang="0">
                        <a:pos x="26" y="20"/>
                      </a:cxn>
                      <a:cxn ang="0">
                        <a:pos x="48" y="18"/>
                      </a:cxn>
                      <a:cxn ang="0">
                        <a:pos x="58" y="0"/>
                      </a:cxn>
                      <a:cxn ang="0">
                        <a:pos x="80" y="40"/>
                      </a:cxn>
                      <a:cxn ang="0">
                        <a:pos x="70" y="56"/>
                      </a:cxn>
                      <a:cxn ang="0">
                        <a:pos x="54" y="62"/>
                      </a:cxn>
                      <a:cxn ang="0">
                        <a:pos x="48" y="80"/>
                      </a:cxn>
                      <a:cxn ang="0">
                        <a:pos x="32" y="68"/>
                      </a:cxn>
                      <a:cxn ang="0">
                        <a:pos x="38" y="52"/>
                      </a:cxn>
                      <a:cxn ang="0">
                        <a:pos x="30" y="28"/>
                      </a:cxn>
                      <a:cxn ang="0">
                        <a:pos x="20" y="48"/>
                      </a:cxn>
                      <a:cxn ang="0">
                        <a:pos x="8" y="56"/>
                      </a:cxn>
                      <a:cxn ang="0">
                        <a:pos x="0" y="50"/>
                      </a:cxn>
                    </a:cxnLst>
                    <a:rect l="0" t="0" r="r" b="b"/>
                    <a:pathLst>
                      <a:path w="80" h="80">
                        <a:moveTo>
                          <a:pt x="0" y="50"/>
                        </a:moveTo>
                        <a:cubicBezTo>
                          <a:pt x="1" y="47"/>
                          <a:pt x="12" y="25"/>
                          <a:pt x="14" y="24"/>
                        </a:cubicBezTo>
                        <a:cubicBezTo>
                          <a:pt x="17" y="22"/>
                          <a:pt x="26" y="20"/>
                          <a:pt x="26" y="20"/>
                        </a:cubicBezTo>
                        <a:cubicBezTo>
                          <a:pt x="34" y="23"/>
                          <a:pt x="40" y="21"/>
                          <a:pt x="48" y="18"/>
                        </a:cubicBezTo>
                        <a:cubicBezTo>
                          <a:pt x="52" y="12"/>
                          <a:pt x="54" y="6"/>
                          <a:pt x="58" y="0"/>
                        </a:cubicBezTo>
                        <a:cubicBezTo>
                          <a:pt x="70" y="4"/>
                          <a:pt x="76" y="28"/>
                          <a:pt x="80" y="40"/>
                        </a:cubicBezTo>
                        <a:cubicBezTo>
                          <a:pt x="75" y="54"/>
                          <a:pt x="80" y="50"/>
                          <a:pt x="70" y="56"/>
                        </a:cubicBezTo>
                        <a:cubicBezTo>
                          <a:pt x="61" y="53"/>
                          <a:pt x="59" y="54"/>
                          <a:pt x="54" y="62"/>
                        </a:cubicBezTo>
                        <a:cubicBezTo>
                          <a:pt x="57" y="71"/>
                          <a:pt x="56" y="75"/>
                          <a:pt x="48" y="80"/>
                        </a:cubicBezTo>
                        <a:cubicBezTo>
                          <a:pt x="40" y="77"/>
                          <a:pt x="39" y="72"/>
                          <a:pt x="32" y="68"/>
                        </a:cubicBezTo>
                        <a:cubicBezTo>
                          <a:pt x="26" y="59"/>
                          <a:pt x="30" y="57"/>
                          <a:pt x="38" y="52"/>
                        </a:cubicBezTo>
                        <a:cubicBezTo>
                          <a:pt x="41" y="42"/>
                          <a:pt x="39" y="34"/>
                          <a:pt x="30" y="28"/>
                        </a:cubicBezTo>
                        <a:cubicBezTo>
                          <a:pt x="20" y="31"/>
                          <a:pt x="30" y="40"/>
                          <a:pt x="20" y="48"/>
                        </a:cubicBezTo>
                        <a:cubicBezTo>
                          <a:pt x="16" y="51"/>
                          <a:pt x="8" y="56"/>
                          <a:pt x="8" y="56"/>
                        </a:cubicBezTo>
                        <a:cubicBezTo>
                          <a:pt x="2" y="50"/>
                          <a:pt x="5" y="50"/>
                          <a:pt x="0" y="50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13" name="Freeform 85"/>
                  <p:cNvSpPr>
                    <a:spLocks/>
                  </p:cNvSpPr>
                  <p:nvPr/>
                </p:nvSpPr>
                <p:spPr bwMode="ltGray">
                  <a:xfrm>
                    <a:off x="4587" y="466"/>
                    <a:ext cx="40" cy="58"/>
                  </a:xfrm>
                  <a:custGeom>
                    <a:avLst/>
                    <a:gdLst/>
                    <a:ahLst/>
                    <a:cxnLst>
                      <a:cxn ang="0">
                        <a:pos x="14" y="96"/>
                      </a:cxn>
                      <a:cxn ang="0">
                        <a:pos x="26" y="128"/>
                      </a:cxn>
                      <a:cxn ang="0">
                        <a:pos x="32" y="108"/>
                      </a:cxn>
                      <a:cxn ang="0">
                        <a:pos x="52" y="100"/>
                      </a:cxn>
                      <a:cxn ang="0">
                        <a:pos x="46" y="124"/>
                      </a:cxn>
                      <a:cxn ang="0">
                        <a:pos x="66" y="126"/>
                      </a:cxn>
                      <a:cxn ang="0">
                        <a:pos x="76" y="142"/>
                      </a:cxn>
                      <a:cxn ang="0">
                        <a:pos x="58" y="148"/>
                      </a:cxn>
                      <a:cxn ang="0">
                        <a:pos x="74" y="174"/>
                      </a:cxn>
                      <a:cxn ang="0">
                        <a:pos x="84" y="154"/>
                      </a:cxn>
                      <a:cxn ang="0">
                        <a:pos x="82" y="112"/>
                      </a:cxn>
                      <a:cxn ang="0">
                        <a:pos x="60" y="106"/>
                      </a:cxn>
                      <a:cxn ang="0">
                        <a:pos x="50" y="82"/>
                      </a:cxn>
                      <a:cxn ang="0">
                        <a:pos x="34" y="82"/>
                      </a:cxn>
                      <a:cxn ang="0">
                        <a:pos x="30" y="70"/>
                      </a:cxn>
                      <a:cxn ang="0">
                        <a:pos x="42" y="42"/>
                      </a:cxn>
                      <a:cxn ang="0">
                        <a:pos x="30" y="0"/>
                      </a:cxn>
                      <a:cxn ang="0">
                        <a:pos x="18" y="22"/>
                      </a:cxn>
                      <a:cxn ang="0">
                        <a:pos x="4" y="46"/>
                      </a:cxn>
                      <a:cxn ang="0">
                        <a:pos x="14" y="76"/>
                      </a:cxn>
                      <a:cxn ang="0">
                        <a:pos x="14" y="96"/>
                      </a:cxn>
                    </a:cxnLst>
                    <a:rect l="0" t="0" r="r" b="b"/>
                    <a:pathLst>
                      <a:path w="94" h="174">
                        <a:moveTo>
                          <a:pt x="14" y="96"/>
                        </a:moveTo>
                        <a:cubicBezTo>
                          <a:pt x="11" y="109"/>
                          <a:pt x="15" y="120"/>
                          <a:pt x="26" y="128"/>
                        </a:cubicBezTo>
                        <a:cubicBezTo>
                          <a:pt x="34" y="120"/>
                          <a:pt x="35" y="119"/>
                          <a:pt x="32" y="108"/>
                        </a:cubicBezTo>
                        <a:cubicBezTo>
                          <a:pt x="35" y="92"/>
                          <a:pt x="39" y="92"/>
                          <a:pt x="52" y="100"/>
                        </a:cubicBezTo>
                        <a:cubicBezTo>
                          <a:pt x="59" y="110"/>
                          <a:pt x="49" y="114"/>
                          <a:pt x="46" y="124"/>
                        </a:cubicBezTo>
                        <a:cubicBezTo>
                          <a:pt x="50" y="137"/>
                          <a:pt x="57" y="129"/>
                          <a:pt x="66" y="126"/>
                        </a:cubicBezTo>
                        <a:cubicBezTo>
                          <a:pt x="77" y="129"/>
                          <a:pt x="79" y="131"/>
                          <a:pt x="76" y="142"/>
                        </a:cubicBezTo>
                        <a:cubicBezTo>
                          <a:pt x="67" y="139"/>
                          <a:pt x="65" y="141"/>
                          <a:pt x="58" y="148"/>
                        </a:cubicBezTo>
                        <a:cubicBezTo>
                          <a:pt x="60" y="160"/>
                          <a:pt x="62" y="170"/>
                          <a:pt x="74" y="174"/>
                        </a:cubicBezTo>
                        <a:cubicBezTo>
                          <a:pt x="77" y="165"/>
                          <a:pt x="74" y="157"/>
                          <a:pt x="84" y="154"/>
                        </a:cubicBezTo>
                        <a:cubicBezTo>
                          <a:pt x="91" y="143"/>
                          <a:pt x="94" y="122"/>
                          <a:pt x="82" y="112"/>
                        </a:cubicBezTo>
                        <a:cubicBezTo>
                          <a:pt x="77" y="108"/>
                          <a:pt x="66" y="108"/>
                          <a:pt x="60" y="106"/>
                        </a:cubicBezTo>
                        <a:cubicBezTo>
                          <a:pt x="65" y="92"/>
                          <a:pt x="66" y="87"/>
                          <a:pt x="50" y="82"/>
                        </a:cubicBezTo>
                        <a:cubicBezTo>
                          <a:pt x="48" y="82"/>
                          <a:pt x="37" y="86"/>
                          <a:pt x="34" y="82"/>
                        </a:cubicBezTo>
                        <a:cubicBezTo>
                          <a:pt x="32" y="79"/>
                          <a:pt x="30" y="70"/>
                          <a:pt x="30" y="70"/>
                        </a:cubicBezTo>
                        <a:cubicBezTo>
                          <a:pt x="32" y="54"/>
                          <a:pt x="32" y="52"/>
                          <a:pt x="42" y="42"/>
                        </a:cubicBezTo>
                        <a:cubicBezTo>
                          <a:pt x="41" y="30"/>
                          <a:pt x="45" y="5"/>
                          <a:pt x="30" y="0"/>
                        </a:cubicBezTo>
                        <a:cubicBezTo>
                          <a:pt x="14" y="4"/>
                          <a:pt x="16" y="4"/>
                          <a:pt x="18" y="22"/>
                        </a:cubicBezTo>
                        <a:cubicBezTo>
                          <a:pt x="16" y="39"/>
                          <a:pt x="15" y="35"/>
                          <a:pt x="4" y="46"/>
                        </a:cubicBezTo>
                        <a:cubicBezTo>
                          <a:pt x="0" y="59"/>
                          <a:pt x="5" y="67"/>
                          <a:pt x="14" y="76"/>
                        </a:cubicBezTo>
                        <a:cubicBezTo>
                          <a:pt x="15" y="80"/>
                          <a:pt x="17" y="93"/>
                          <a:pt x="14" y="96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14" name="Freeform 86"/>
                  <p:cNvSpPr>
                    <a:spLocks/>
                  </p:cNvSpPr>
                  <p:nvPr/>
                </p:nvSpPr>
                <p:spPr bwMode="ltGray">
                  <a:xfrm>
                    <a:off x="4597" y="508"/>
                    <a:ext cx="14" cy="17"/>
                  </a:xfrm>
                  <a:custGeom>
                    <a:avLst/>
                    <a:gdLst/>
                    <a:ahLst/>
                    <a:cxnLst>
                      <a:cxn ang="0">
                        <a:pos x="6" y="24"/>
                      </a:cxn>
                      <a:cxn ang="0">
                        <a:pos x="12" y="0"/>
                      </a:cxn>
                      <a:cxn ang="0">
                        <a:pos x="20" y="16"/>
                      </a:cxn>
                      <a:cxn ang="0">
                        <a:pos x="22" y="24"/>
                      </a:cxn>
                      <a:cxn ang="0">
                        <a:pos x="28" y="26"/>
                      </a:cxn>
                      <a:cxn ang="0">
                        <a:pos x="32" y="38"/>
                      </a:cxn>
                      <a:cxn ang="0">
                        <a:pos x="18" y="50"/>
                      </a:cxn>
                      <a:cxn ang="0">
                        <a:pos x="6" y="24"/>
                      </a:cxn>
                    </a:cxnLst>
                    <a:rect l="0" t="0" r="r" b="b"/>
                    <a:pathLst>
                      <a:path w="32" h="50">
                        <a:moveTo>
                          <a:pt x="6" y="24"/>
                        </a:moveTo>
                        <a:cubicBezTo>
                          <a:pt x="0" y="15"/>
                          <a:pt x="3" y="6"/>
                          <a:pt x="12" y="0"/>
                        </a:cubicBezTo>
                        <a:cubicBezTo>
                          <a:pt x="23" y="3"/>
                          <a:pt x="23" y="5"/>
                          <a:pt x="20" y="16"/>
                        </a:cubicBezTo>
                        <a:cubicBezTo>
                          <a:pt x="21" y="19"/>
                          <a:pt x="20" y="22"/>
                          <a:pt x="22" y="24"/>
                        </a:cubicBezTo>
                        <a:cubicBezTo>
                          <a:pt x="23" y="26"/>
                          <a:pt x="27" y="24"/>
                          <a:pt x="28" y="26"/>
                        </a:cubicBezTo>
                        <a:cubicBezTo>
                          <a:pt x="30" y="29"/>
                          <a:pt x="32" y="38"/>
                          <a:pt x="32" y="38"/>
                        </a:cubicBezTo>
                        <a:cubicBezTo>
                          <a:pt x="29" y="46"/>
                          <a:pt x="26" y="47"/>
                          <a:pt x="18" y="50"/>
                        </a:cubicBezTo>
                        <a:cubicBezTo>
                          <a:pt x="12" y="41"/>
                          <a:pt x="18" y="24"/>
                          <a:pt x="6" y="2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15" name="Freeform 87"/>
                  <p:cNvSpPr>
                    <a:spLocks/>
                  </p:cNvSpPr>
                  <p:nvPr/>
                </p:nvSpPr>
                <p:spPr bwMode="ltGray">
                  <a:xfrm>
                    <a:off x="4569" y="512"/>
                    <a:ext cx="19" cy="17"/>
                  </a:xfrm>
                  <a:custGeom>
                    <a:avLst/>
                    <a:gdLst/>
                    <a:ahLst/>
                    <a:cxnLst>
                      <a:cxn ang="0">
                        <a:pos x="0" y="44"/>
                      </a:cxn>
                      <a:cxn ang="0">
                        <a:pos x="22" y="20"/>
                      </a:cxn>
                      <a:cxn ang="0">
                        <a:pos x="36" y="0"/>
                      </a:cxn>
                      <a:cxn ang="0">
                        <a:pos x="24" y="28"/>
                      </a:cxn>
                      <a:cxn ang="0">
                        <a:pos x="2" y="50"/>
                      </a:cxn>
                      <a:cxn ang="0">
                        <a:pos x="0" y="44"/>
                      </a:cxn>
                    </a:cxnLst>
                    <a:rect l="0" t="0" r="r" b="b"/>
                    <a:pathLst>
                      <a:path w="43" h="50">
                        <a:moveTo>
                          <a:pt x="0" y="44"/>
                        </a:moveTo>
                        <a:cubicBezTo>
                          <a:pt x="6" y="38"/>
                          <a:pt x="18" y="29"/>
                          <a:pt x="22" y="20"/>
                        </a:cubicBezTo>
                        <a:cubicBezTo>
                          <a:pt x="27" y="10"/>
                          <a:pt x="25" y="4"/>
                          <a:pt x="36" y="0"/>
                        </a:cubicBezTo>
                        <a:cubicBezTo>
                          <a:pt x="43" y="11"/>
                          <a:pt x="36" y="24"/>
                          <a:pt x="24" y="28"/>
                        </a:cubicBezTo>
                        <a:cubicBezTo>
                          <a:pt x="21" y="38"/>
                          <a:pt x="12" y="47"/>
                          <a:pt x="2" y="50"/>
                        </a:cubicBezTo>
                        <a:cubicBezTo>
                          <a:pt x="1" y="48"/>
                          <a:pt x="0" y="44"/>
                          <a:pt x="0" y="44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16" name="Freeform 88"/>
                  <p:cNvSpPr>
                    <a:spLocks/>
                  </p:cNvSpPr>
                  <p:nvPr/>
                </p:nvSpPr>
                <p:spPr bwMode="ltGray">
                  <a:xfrm>
                    <a:off x="4784" y="275"/>
                    <a:ext cx="18" cy="10"/>
                  </a:xfrm>
                  <a:custGeom>
                    <a:avLst/>
                    <a:gdLst/>
                    <a:ahLst/>
                    <a:cxnLst>
                      <a:cxn ang="0">
                        <a:pos x="0" y="25"/>
                      </a:cxn>
                      <a:cxn ang="0">
                        <a:pos x="12" y="29"/>
                      </a:cxn>
                      <a:cxn ang="0">
                        <a:pos x="0" y="25"/>
                      </a:cxn>
                    </a:cxnLst>
                    <a:rect l="0" t="0" r="r" b="b"/>
                    <a:pathLst>
                      <a:path w="41" h="29">
                        <a:moveTo>
                          <a:pt x="0" y="25"/>
                        </a:moveTo>
                        <a:cubicBezTo>
                          <a:pt x="10" y="11"/>
                          <a:pt x="41" y="0"/>
                          <a:pt x="12" y="29"/>
                        </a:cubicBezTo>
                        <a:cubicBezTo>
                          <a:pt x="8" y="28"/>
                          <a:pt x="0" y="25"/>
                          <a:pt x="0" y="25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17" name="Freeform 89"/>
                  <p:cNvSpPr>
                    <a:spLocks/>
                  </p:cNvSpPr>
                  <p:nvPr/>
                </p:nvSpPr>
                <p:spPr bwMode="ltGray">
                  <a:xfrm>
                    <a:off x="4293" y="246"/>
                    <a:ext cx="438" cy="152"/>
                  </a:xfrm>
                  <a:custGeom>
                    <a:avLst/>
                    <a:gdLst/>
                    <a:ahLst/>
                    <a:cxnLst>
                      <a:cxn ang="0">
                        <a:pos x="73" y="1"/>
                      </a:cxn>
                      <a:cxn ang="0">
                        <a:pos x="438" y="0"/>
                      </a:cxn>
                      <a:cxn ang="0">
                        <a:pos x="416" y="54"/>
                      </a:cxn>
                      <a:cxn ang="0">
                        <a:pos x="397" y="68"/>
                      </a:cxn>
                      <a:cxn ang="0">
                        <a:pos x="392" y="70"/>
                      </a:cxn>
                      <a:cxn ang="0">
                        <a:pos x="375" y="73"/>
                      </a:cxn>
                      <a:cxn ang="0">
                        <a:pos x="361" y="88"/>
                      </a:cxn>
                      <a:cxn ang="0">
                        <a:pos x="362" y="99"/>
                      </a:cxn>
                      <a:cxn ang="0">
                        <a:pos x="364" y="107"/>
                      </a:cxn>
                      <a:cxn ang="0">
                        <a:pos x="366" y="113"/>
                      </a:cxn>
                      <a:cxn ang="0">
                        <a:pos x="362" y="122"/>
                      </a:cxn>
                      <a:cxn ang="0">
                        <a:pos x="351" y="120"/>
                      </a:cxn>
                      <a:cxn ang="0">
                        <a:pos x="342" y="129"/>
                      </a:cxn>
                      <a:cxn ang="0">
                        <a:pos x="347" y="105"/>
                      </a:cxn>
                      <a:cxn ang="0">
                        <a:pos x="338" y="100"/>
                      </a:cxn>
                      <a:cxn ang="0">
                        <a:pos x="344" y="93"/>
                      </a:cxn>
                      <a:cxn ang="0">
                        <a:pos x="342" y="89"/>
                      </a:cxn>
                      <a:cxn ang="0">
                        <a:pos x="320" y="94"/>
                      </a:cxn>
                      <a:cxn ang="0">
                        <a:pos x="317" y="85"/>
                      </a:cxn>
                      <a:cxn ang="0">
                        <a:pos x="297" y="94"/>
                      </a:cxn>
                      <a:cxn ang="0">
                        <a:pos x="320" y="103"/>
                      </a:cxn>
                      <a:cxn ang="0">
                        <a:pos x="305" y="117"/>
                      </a:cxn>
                      <a:cxn ang="0">
                        <a:pos x="311" y="126"/>
                      </a:cxn>
                      <a:cxn ang="0">
                        <a:pos x="315" y="138"/>
                      </a:cxn>
                      <a:cxn ang="0">
                        <a:pos x="309" y="139"/>
                      </a:cxn>
                      <a:cxn ang="0">
                        <a:pos x="314" y="144"/>
                      </a:cxn>
                      <a:cxn ang="0">
                        <a:pos x="307" y="152"/>
                      </a:cxn>
                      <a:cxn ang="0">
                        <a:pos x="0" y="149"/>
                      </a:cxn>
                      <a:cxn ang="0">
                        <a:pos x="73" y="1"/>
                      </a:cxn>
                    </a:cxnLst>
                    <a:rect l="0" t="0" r="r" b="b"/>
                    <a:pathLst>
                      <a:path w="438" h="152">
                        <a:moveTo>
                          <a:pt x="73" y="1"/>
                        </a:moveTo>
                        <a:lnTo>
                          <a:pt x="438" y="0"/>
                        </a:lnTo>
                        <a:cubicBezTo>
                          <a:pt x="432" y="15"/>
                          <a:pt x="429" y="42"/>
                          <a:pt x="416" y="54"/>
                        </a:cubicBezTo>
                        <a:cubicBezTo>
                          <a:pt x="410" y="60"/>
                          <a:pt x="405" y="63"/>
                          <a:pt x="397" y="68"/>
                        </a:cubicBezTo>
                        <a:cubicBezTo>
                          <a:pt x="396" y="69"/>
                          <a:pt x="392" y="70"/>
                          <a:pt x="392" y="70"/>
                        </a:cubicBezTo>
                        <a:cubicBezTo>
                          <a:pt x="377" y="63"/>
                          <a:pt x="385" y="68"/>
                          <a:pt x="375" y="73"/>
                        </a:cubicBezTo>
                        <a:cubicBezTo>
                          <a:pt x="371" y="82"/>
                          <a:pt x="371" y="83"/>
                          <a:pt x="361" y="88"/>
                        </a:cubicBezTo>
                        <a:cubicBezTo>
                          <a:pt x="359" y="92"/>
                          <a:pt x="364" y="93"/>
                          <a:pt x="362" y="99"/>
                        </a:cubicBezTo>
                        <a:cubicBezTo>
                          <a:pt x="363" y="102"/>
                          <a:pt x="364" y="105"/>
                          <a:pt x="364" y="107"/>
                        </a:cubicBezTo>
                        <a:cubicBezTo>
                          <a:pt x="365" y="109"/>
                          <a:pt x="366" y="111"/>
                          <a:pt x="366" y="113"/>
                        </a:cubicBezTo>
                        <a:cubicBezTo>
                          <a:pt x="365" y="115"/>
                          <a:pt x="364" y="120"/>
                          <a:pt x="362" y="122"/>
                        </a:cubicBezTo>
                        <a:cubicBezTo>
                          <a:pt x="359" y="123"/>
                          <a:pt x="354" y="119"/>
                          <a:pt x="351" y="120"/>
                        </a:cubicBezTo>
                        <a:cubicBezTo>
                          <a:pt x="347" y="129"/>
                          <a:pt x="352" y="127"/>
                          <a:pt x="342" y="129"/>
                        </a:cubicBezTo>
                        <a:cubicBezTo>
                          <a:pt x="340" y="123"/>
                          <a:pt x="345" y="111"/>
                          <a:pt x="347" y="105"/>
                        </a:cubicBezTo>
                        <a:cubicBezTo>
                          <a:pt x="347" y="100"/>
                          <a:pt x="338" y="102"/>
                          <a:pt x="338" y="100"/>
                        </a:cubicBezTo>
                        <a:cubicBezTo>
                          <a:pt x="338" y="98"/>
                          <a:pt x="344" y="95"/>
                          <a:pt x="344" y="93"/>
                        </a:cubicBezTo>
                        <a:cubicBezTo>
                          <a:pt x="344" y="92"/>
                          <a:pt x="344" y="89"/>
                          <a:pt x="342" y="89"/>
                        </a:cubicBezTo>
                        <a:cubicBezTo>
                          <a:pt x="339" y="89"/>
                          <a:pt x="324" y="94"/>
                          <a:pt x="320" y="94"/>
                        </a:cubicBezTo>
                        <a:cubicBezTo>
                          <a:pt x="317" y="86"/>
                          <a:pt x="328" y="88"/>
                          <a:pt x="317" y="85"/>
                        </a:cubicBezTo>
                        <a:cubicBezTo>
                          <a:pt x="311" y="91"/>
                          <a:pt x="306" y="93"/>
                          <a:pt x="297" y="94"/>
                        </a:cubicBezTo>
                        <a:cubicBezTo>
                          <a:pt x="300" y="104"/>
                          <a:pt x="307" y="101"/>
                          <a:pt x="320" y="103"/>
                        </a:cubicBezTo>
                        <a:cubicBezTo>
                          <a:pt x="318" y="109"/>
                          <a:pt x="311" y="111"/>
                          <a:pt x="305" y="117"/>
                        </a:cubicBezTo>
                        <a:lnTo>
                          <a:pt x="311" y="126"/>
                        </a:lnTo>
                        <a:lnTo>
                          <a:pt x="315" y="138"/>
                        </a:lnTo>
                        <a:lnTo>
                          <a:pt x="309" y="139"/>
                        </a:lnTo>
                        <a:lnTo>
                          <a:pt x="314" y="144"/>
                        </a:lnTo>
                        <a:lnTo>
                          <a:pt x="307" y="152"/>
                        </a:lnTo>
                        <a:lnTo>
                          <a:pt x="0" y="149"/>
                        </a:lnTo>
                        <a:lnTo>
                          <a:pt x="73" y="1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18" name="Freeform 90"/>
                  <p:cNvSpPr>
                    <a:spLocks/>
                  </p:cNvSpPr>
                  <p:nvPr/>
                </p:nvSpPr>
                <p:spPr bwMode="ltGray">
                  <a:xfrm>
                    <a:off x="4731" y="240"/>
                    <a:ext cx="20" cy="55"/>
                  </a:xfrm>
                  <a:custGeom>
                    <a:avLst/>
                    <a:gdLst/>
                    <a:ahLst/>
                    <a:cxnLst>
                      <a:cxn ang="0">
                        <a:pos x="5" y="156"/>
                      </a:cxn>
                      <a:cxn ang="0">
                        <a:pos x="15" y="108"/>
                      </a:cxn>
                      <a:cxn ang="0">
                        <a:pos x="17" y="68"/>
                      </a:cxn>
                      <a:cxn ang="0">
                        <a:pos x="11" y="40"/>
                      </a:cxn>
                      <a:cxn ang="0">
                        <a:pos x="17" y="12"/>
                      </a:cxn>
                      <a:cxn ang="0">
                        <a:pos x="21" y="0"/>
                      </a:cxn>
                      <a:cxn ang="0">
                        <a:pos x="31" y="30"/>
                      </a:cxn>
                      <a:cxn ang="0">
                        <a:pos x="47" y="98"/>
                      </a:cxn>
                      <a:cxn ang="0">
                        <a:pos x="31" y="108"/>
                      </a:cxn>
                      <a:cxn ang="0">
                        <a:pos x="23" y="126"/>
                      </a:cxn>
                      <a:cxn ang="0">
                        <a:pos x="21" y="132"/>
                      </a:cxn>
                      <a:cxn ang="0">
                        <a:pos x="27" y="134"/>
                      </a:cxn>
                      <a:cxn ang="0">
                        <a:pos x="31" y="146"/>
                      </a:cxn>
                      <a:cxn ang="0">
                        <a:pos x="13" y="148"/>
                      </a:cxn>
                      <a:cxn ang="0">
                        <a:pos x="7" y="160"/>
                      </a:cxn>
                      <a:cxn ang="0">
                        <a:pos x="3" y="154"/>
                      </a:cxn>
                      <a:cxn ang="0">
                        <a:pos x="5" y="156"/>
                      </a:cxn>
                    </a:cxnLst>
                    <a:rect l="0" t="0" r="r" b="b"/>
                    <a:pathLst>
                      <a:path w="47" h="165">
                        <a:moveTo>
                          <a:pt x="5" y="156"/>
                        </a:moveTo>
                        <a:cubicBezTo>
                          <a:pt x="0" y="141"/>
                          <a:pt x="1" y="118"/>
                          <a:pt x="15" y="108"/>
                        </a:cubicBezTo>
                        <a:cubicBezTo>
                          <a:pt x="16" y="95"/>
                          <a:pt x="17" y="81"/>
                          <a:pt x="17" y="68"/>
                        </a:cubicBezTo>
                        <a:cubicBezTo>
                          <a:pt x="17" y="58"/>
                          <a:pt x="11" y="40"/>
                          <a:pt x="11" y="40"/>
                        </a:cubicBezTo>
                        <a:cubicBezTo>
                          <a:pt x="14" y="20"/>
                          <a:pt x="11" y="29"/>
                          <a:pt x="17" y="12"/>
                        </a:cubicBezTo>
                        <a:cubicBezTo>
                          <a:pt x="18" y="8"/>
                          <a:pt x="21" y="0"/>
                          <a:pt x="21" y="0"/>
                        </a:cubicBezTo>
                        <a:cubicBezTo>
                          <a:pt x="38" y="6"/>
                          <a:pt x="33" y="7"/>
                          <a:pt x="31" y="30"/>
                        </a:cubicBezTo>
                        <a:cubicBezTo>
                          <a:pt x="38" y="52"/>
                          <a:pt x="40" y="76"/>
                          <a:pt x="47" y="98"/>
                        </a:cubicBezTo>
                        <a:cubicBezTo>
                          <a:pt x="44" y="116"/>
                          <a:pt x="45" y="113"/>
                          <a:pt x="31" y="108"/>
                        </a:cubicBezTo>
                        <a:cubicBezTo>
                          <a:pt x="25" y="118"/>
                          <a:pt x="28" y="112"/>
                          <a:pt x="23" y="126"/>
                        </a:cubicBezTo>
                        <a:cubicBezTo>
                          <a:pt x="22" y="128"/>
                          <a:pt x="21" y="132"/>
                          <a:pt x="21" y="132"/>
                        </a:cubicBezTo>
                        <a:cubicBezTo>
                          <a:pt x="23" y="133"/>
                          <a:pt x="26" y="132"/>
                          <a:pt x="27" y="134"/>
                        </a:cubicBezTo>
                        <a:cubicBezTo>
                          <a:pt x="29" y="137"/>
                          <a:pt x="31" y="146"/>
                          <a:pt x="31" y="146"/>
                        </a:cubicBezTo>
                        <a:cubicBezTo>
                          <a:pt x="27" y="165"/>
                          <a:pt x="23" y="155"/>
                          <a:pt x="13" y="148"/>
                        </a:cubicBezTo>
                        <a:cubicBezTo>
                          <a:pt x="11" y="152"/>
                          <a:pt x="11" y="160"/>
                          <a:pt x="7" y="160"/>
                        </a:cubicBezTo>
                        <a:cubicBezTo>
                          <a:pt x="5" y="160"/>
                          <a:pt x="4" y="156"/>
                          <a:pt x="3" y="154"/>
                        </a:cubicBezTo>
                        <a:cubicBezTo>
                          <a:pt x="3" y="153"/>
                          <a:pt x="4" y="155"/>
                          <a:pt x="5" y="156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19" name="Freeform 91"/>
                  <p:cNvSpPr>
                    <a:spLocks/>
                  </p:cNvSpPr>
                  <p:nvPr/>
                </p:nvSpPr>
                <p:spPr bwMode="ltGray">
                  <a:xfrm>
                    <a:off x="4719" y="287"/>
                    <a:ext cx="59" cy="34"/>
                  </a:xfrm>
                  <a:custGeom>
                    <a:avLst/>
                    <a:gdLst/>
                    <a:ahLst/>
                    <a:cxnLst>
                      <a:cxn ang="0">
                        <a:pos x="26" y="61"/>
                      </a:cxn>
                      <a:cxn ang="0">
                        <a:pos x="30" y="43"/>
                      </a:cxn>
                      <a:cxn ang="0">
                        <a:pos x="50" y="33"/>
                      </a:cxn>
                      <a:cxn ang="0">
                        <a:pos x="54" y="45"/>
                      </a:cxn>
                      <a:cxn ang="0">
                        <a:pos x="66" y="49"/>
                      </a:cxn>
                      <a:cxn ang="0">
                        <a:pos x="80" y="55"/>
                      </a:cxn>
                      <a:cxn ang="0">
                        <a:pos x="116" y="33"/>
                      </a:cxn>
                      <a:cxn ang="0">
                        <a:pos x="130" y="17"/>
                      </a:cxn>
                      <a:cxn ang="0">
                        <a:pos x="138" y="11"/>
                      </a:cxn>
                      <a:cxn ang="0">
                        <a:pos x="106" y="49"/>
                      </a:cxn>
                      <a:cxn ang="0">
                        <a:pos x="84" y="67"/>
                      </a:cxn>
                      <a:cxn ang="0">
                        <a:pos x="66" y="81"/>
                      </a:cxn>
                      <a:cxn ang="0">
                        <a:pos x="48" y="103"/>
                      </a:cxn>
                      <a:cxn ang="0">
                        <a:pos x="26" y="89"/>
                      </a:cxn>
                      <a:cxn ang="0">
                        <a:pos x="20" y="87"/>
                      </a:cxn>
                      <a:cxn ang="0">
                        <a:pos x="22" y="97"/>
                      </a:cxn>
                      <a:cxn ang="0">
                        <a:pos x="0" y="97"/>
                      </a:cxn>
                      <a:cxn ang="0">
                        <a:pos x="10" y="79"/>
                      </a:cxn>
                      <a:cxn ang="0">
                        <a:pos x="26" y="61"/>
                      </a:cxn>
                    </a:cxnLst>
                    <a:rect l="0" t="0" r="r" b="b"/>
                    <a:pathLst>
                      <a:path w="138" h="103">
                        <a:moveTo>
                          <a:pt x="26" y="61"/>
                        </a:moveTo>
                        <a:cubicBezTo>
                          <a:pt x="29" y="53"/>
                          <a:pt x="33" y="51"/>
                          <a:pt x="30" y="43"/>
                        </a:cubicBezTo>
                        <a:cubicBezTo>
                          <a:pt x="33" y="27"/>
                          <a:pt x="37" y="24"/>
                          <a:pt x="50" y="33"/>
                        </a:cubicBezTo>
                        <a:cubicBezTo>
                          <a:pt x="51" y="37"/>
                          <a:pt x="53" y="41"/>
                          <a:pt x="54" y="45"/>
                        </a:cubicBezTo>
                        <a:cubicBezTo>
                          <a:pt x="55" y="49"/>
                          <a:pt x="66" y="49"/>
                          <a:pt x="66" y="49"/>
                        </a:cubicBezTo>
                        <a:cubicBezTo>
                          <a:pt x="75" y="43"/>
                          <a:pt x="77" y="45"/>
                          <a:pt x="80" y="55"/>
                        </a:cubicBezTo>
                        <a:cubicBezTo>
                          <a:pt x="92" y="47"/>
                          <a:pt x="101" y="37"/>
                          <a:pt x="116" y="33"/>
                        </a:cubicBezTo>
                        <a:cubicBezTo>
                          <a:pt x="125" y="19"/>
                          <a:pt x="120" y="24"/>
                          <a:pt x="130" y="17"/>
                        </a:cubicBezTo>
                        <a:cubicBezTo>
                          <a:pt x="134" y="11"/>
                          <a:pt x="134" y="0"/>
                          <a:pt x="138" y="11"/>
                        </a:cubicBezTo>
                        <a:cubicBezTo>
                          <a:pt x="135" y="31"/>
                          <a:pt x="126" y="45"/>
                          <a:pt x="106" y="49"/>
                        </a:cubicBezTo>
                        <a:cubicBezTo>
                          <a:pt x="97" y="55"/>
                          <a:pt x="93" y="61"/>
                          <a:pt x="84" y="67"/>
                        </a:cubicBezTo>
                        <a:cubicBezTo>
                          <a:pt x="80" y="79"/>
                          <a:pt x="79" y="79"/>
                          <a:pt x="66" y="81"/>
                        </a:cubicBezTo>
                        <a:cubicBezTo>
                          <a:pt x="60" y="90"/>
                          <a:pt x="57" y="97"/>
                          <a:pt x="48" y="103"/>
                        </a:cubicBezTo>
                        <a:cubicBezTo>
                          <a:pt x="42" y="94"/>
                          <a:pt x="37" y="93"/>
                          <a:pt x="26" y="89"/>
                        </a:cubicBezTo>
                        <a:cubicBezTo>
                          <a:pt x="24" y="88"/>
                          <a:pt x="20" y="87"/>
                          <a:pt x="20" y="87"/>
                        </a:cubicBezTo>
                        <a:cubicBezTo>
                          <a:pt x="10" y="90"/>
                          <a:pt x="14" y="94"/>
                          <a:pt x="22" y="97"/>
                        </a:cubicBezTo>
                        <a:cubicBezTo>
                          <a:pt x="14" y="103"/>
                          <a:pt x="9" y="100"/>
                          <a:pt x="0" y="97"/>
                        </a:cubicBezTo>
                        <a:cubicBezTo>
                          <a:pt x="2" y="87"/>
                          <a:pt x="1" y="82"/>
                          <a:pt x="10" y="79"/>
                        </a:cubicBezTo>
                        <a:cubicBezTo>
                          <a:pt x="15" y="63"/>
                          <a:pt x="14" y="69"/>
                          <a:pt x="26" y="61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20" name="Freeform 92"/>
                  <p:cNvSpPr>
                    <a:spLocks/>
                  </p:cNvSpPr>
                  <p:nvPr/>
                </p:nvSpPr>
                <p:spPr bwMode="ltGray">
                  <a:xfrm>
                    <a:off x="4656" y="319"/>
                    <a:ext cx="80" cy="72"/>
                  </a:xfrm>
                  <a:custGeom>
                    <a:avLst/>
                    <a:gdLst/>
                    <a:ahLst/>
                    <a:cxnLst>
                      <a:cxn ang="0">
                        <a:pos x="158" y="24"/>
                      </a:cxn>
                      <a:cxn ang="0">
                        <a:pos x="160" y="6"/>
                      </a:cxn>
                      <a:cxn ang="0">
                        <a:pos x="170" y="0"/>
                      </a:cxn>
                      <a:cxn ang="0">
                        <a:pos x="182" y="24"/>
                      </a:cxn>
                      <a:cxn ang="0">
                        <a:pos x="188" y="42"/>
                      </a:cxn>
                      <a:cxn ang="0">
                        <a:pos x="178" y="58"/>
                      </a:cxn>
                      <a:cxn ang="0">
                        <a:pos x="170" y="76"/>
                      </a:cxn>
                      <a:cxn ang="0">
                        <a:pos x="162" y="126"/>
                      </a:cxn>
                      <a:cxn ang="0">
                        <a:pos x="144" y="136"/>
                      </a:cxn>
                      <a:cxn ang="0">
                        <a:pos x="120" y="138"/>
                      </a:cxn>
                      <a:cxn ang="0">
                        <a:pos x="112" y="124"/>
                      </a:cxn>
                      <a:cxn ang="0">
                        <a:pos x="102" y="146"/>
                      </a:cxn>
                      <a:cxn ang="0">
                        <a:pos x="90" y="150"/>
                      </a:cxn>
                      <a:cxn ang="0">
                        <a:pos x="80" y="132"/>
                      </a:cxn>
                      <a:cxn ang="0">
                        <a:pos x="58" y="144"/>
                      </a:cxn>
                      <a:cxn ang="0">
                        <a:pos x="76" y="142"/>
                      </a:cxn>
                      <a:cxn ang="0">
                        <a:pos x="78" y="160"/>
                      </a:cxn>
                      <a:cxn ang="0">
                        <a:pos x="58" y="166"/>
                      </a:cxn>
                      <a:cxn ang="0">
                        <a:pos x="34" y="166"/>
                      </a:cxn>
                      <a:cxn ang="0">
                        <a:pos x="36" y="154"/>
                      </a:cxn>
                      <a:cxn ang="0">
                        <a:pos x="46" y="144"/>
                      </a:cxn>
                      <a:cxn ang="0">
                        <a:pos x="34" y="148"/>
                      </a:cxn>
                      <a:cxn ang="0">
                        <a:pos x="26" y="166"/>
                      </a:cxn>
                      <a:cxn ang="0">
                        <a:pos x="30" y="190"/>
                      </a:cxn>
                      <a:cxn ang="0">
                        <a:pos x="14" y="200"/>
                      </a:cxn>
                      <a:cxn ang="0">
                        <a:pos x="0" y="214"/>
                      </a:cxn>
                      <a:cxn ang="0">
                        <a:pos x="8" y="188"/>
                      </a:cxn>
                      <a:cxn ang="0">
                        <a:pos x="0" y="164"/>
                      </a:cxn>
                      <a:cxn ang="0">
                        <a:pos x="14" y="152"/>
                      </a:cxn>
                      <a:cxn ang="0">
                        <a:pos x="32" y="134"/>
                      </a:cxn>
                      <a:cxn ang="0">
                        <a:pos x="44" y="118"/>
                      </a:cxn>
                      <a:cxn ang="0">
                        <a:pos x="72" y="116"/>
                      </a:cxn>
                      <a:cxn ang="0">
                        <a:pos x="84" y="112"/>
                      </a:cxn>
                      <a:cxn ang="0">
                        <a:pos x="114" y="78"/>
                      </a:cxn>
                      <a:cxn ang="0">
                        <a:pos x="120" y="92"/>
                      </a:cxn>
                      <a:cxn ang="0">
                        <a:pos x="132" y="76"/>
                      </a:cxn>
                      <a:cxn ang="0">
                        <a:pos x="150" y="54"/>
                      </a:cxn>
                      <a:cxn ang="0">
                        <a:pos x="154" y="42"/>
                      </a:cxn>
                      <a:cxn ang="0">
                        <a:pos x="148" y="38"/>
                      </a:cxn>
                      <a:cxn ang="0">
                        <a:pos x="152" y="32"/>
                      </a:cxn>
                      <a:cxn ang="0">
                        <a:pos x="158" y="24"/>
                      </a:cxn>
                    </a:cxnLst>
                    <a:rect l="0" t="0" r="r" b="b"/>
                    <a:pathLst>
                      <a:path w="188" h="214">
                        <a:moveTo>
                          <a:pt x="158" y="24"/>
                        </a:moveTo>
                        <a:cubicBezTo>
                          <a:pt x="156" y="18"/>
                          <a:pt x="160" y="6"/>
                          <a:pt x="160" y="6"/>
                        </a:cubicBezTo>
                        <a:cubicBezTo>
                          <a:pt x="167" y="16"/>
                          <a:pt x="167" y="8"/>
                          <a:pt x="170" y="0"/>
                        </a:cubicBezTo>
                        <a:cubicBezTo>
                          <a:pt x="181" y="4"/>
                          <a:pt x="179" y="14"/>
                          <a:pt x="182" y="24"/>
                        </a:cubicBezTo>
                        <a:cubicBezTo>
                          <a:pt x="184" y="30"/>
                          <a:pt x="188" y="42"/>
                          <a:pt x="188" y="42"/>
                        </a:cubicBezTo>
                        <a:cubicBezTo>
                          <a:pt x="183" y="56"/>
                          <a:pt x="188" y="52"/>
                          <a:pt x="178" y="58"/>
                        </a:cubicBezTo>
                        <a:cubicBezTo>
                          <a:pt x="174" y="63"/>
                          <a:pt x="170" y="76"/>
                          <a:pt x="170" y="76"/>
                        </a:cubicBezTo>
                        <a:cubicBezTo>
                          <a:pt x="169" y="100"/>
                          <a:pt x="173" y="110"/>
                          <a:pt x="162" y="126"/>
                        </a:cubicBezTo>
                        <a:cubicBezTo>
                          <a:pt x="150" y="118"/>
                          <a:pt x="155" y="132"/>
                          <a:pt x="144" y="136"/>
                        </a:cubicBezTo>
                        <a:cubicBezTo>
                          <a:pt x="135" y="134"/>
                          <a:pt x="129" y="135"/>
                          <a:pt x="120" y="138"/>
                        </a:cubicBezTo>
                        <a:cubicBezTo>
                          <a:pt x="114" y="129"/>
                          <a:pt x="122" y="127"/>
                          <a:pt x="112" y="124"/>
                        </a:cubicBezTo>
                        <a:cubicBezTo>
                          <a:pt x="108" y="130"/>
                          <a:pt x="108" y="142"/>
                          <a:pt x="102" y="146"/>
                        </a:cubicBezTo>
                        <a:cubicBezTo>
                          <a:pt x="98" y="148"/>
                          <a:pt x="90" y="150"/>
                          <a:pt x="90" y="150"/>
                        </a:cubicBezTo>
                        <a:cubicBezTo>
                          <a:pt x="87" y="141"/>
                          <a:pt x="89" y="135"/>
                          <a:pt x="80" y="132"/>
                        </a:cubicBezTo>
                        <a:cubicBezTo>
                          <a:pt x="68" y="134"/>
                          <a:pt x="65" y="134"/>
                          <a:pt x="58" y="144"/>
                        </a:cubicBezTo>
                        <a:cubicBezTo>
                          <a:pt x="66" y="150"/>
                          <a:pt x="68" y="147"/>
                          <a:pt x="76" y="142"/>
                        </a:cubicBezTo>
                        <a:cubicBezTo>
                          <a:pt x="81" y="146"/>
                          <a:pt x="85" y="155"/>
                          <a:pt x="78" y="160"/>
                        </a:cubicBezTo>
                        <a:cubicBezTo>
                          <a:pt x="75" y="162"/>
                          <a:pt x="62" y="165"/>
                          <a:pt x="58" y="166"/>
                        </a:cubicBezTo>
                        <a:cubicBezTo>
                          <a:pt x="48" y="173"/>
                          <a:pt x="44" y="173"/>
                          <a:pt x="34" y="166"/>
                        </a:cubicBezTo>
                        <a:cubicBezTo>
                          <a:pt x="35" y="162"/>
                          <a:pt x="34" y="158"/>
                          <a:pt x="36" y="154"/>
                        </a:cubicBezTo>
                        <a:cubicBezTo>
                          <a:pt x="38" y="150"/>
                          <a:pt x="55" y="146"/>
                          <a:pt x="46" y="144"/>
                        </a:cubicBezTo>
                        <a:cubicBezTo>
                          <a:pt x="42" y="143"/>
                          <a:pt x="34" y="148"/>
                          <a:pt x="34" y="148"/>
                        </a:cubicBezTo>
                        <a:cubicBezTo>
                          <a:pt x="32" y="155"/>
                          <a:pt x="28" y="159"/>
                          <a:pt x="26" y="166"/>
                        </a:cubicBezTo>
                        <a:cubicBezTo>
                          <a:pt x="36" y="182"/>
                          <a:pt x="36" y="173"/>
                          <a:pt x="30" y="190"/>
                        </a:cubicBezTo>
                        <a:cubicBezTo>
                          <a:pt x="28" y="196"/>
                          <a:pt x="14" y="200"/>
                          <a:pt x="14" y="200"/>
                        </a:cubicBezTo>
                        <a:cubicBezTo>
                          <a:pt x="5" y="214"/>
                          <a:pt x="11" y="210"/>
                          <a:pt x="0" y="214"/>
                        </a:cubicBezTo>
                        <a:cubicBezTo>
                          <a:pt x="2" y="202"/>
                          <a:pt x="5" y="198"/>
                          <a:pt x="8" y="188"/>
                        </a:cubicBezTo>
                        <a:cubicBezTo>
                          <a:pt x="6" y="178"/>
                          <a:pt x="3" y="173"/>
                          <a:pt x="0" y="164"/>
                        </a:cubicBezTo>
                        <a:cubicBezTo>
                          <a:pt x="3" y="156"/>
                          <a:pt x="7" y="157"/>
                          <a:pt x="14" y="152"/>
                        </a:cubicBezTo>
                        <a:cubicBezTo>
                          <a:pt x="18" y="141"/>
                          <a:pt x="23" y="140"/>
                          <a:pt x="32" y="134"/>
                        </a:cubicBezTo>
                        <a:cubicBezTo>
                          <a:pt x="37" y="127"/>
                          <a:pt x="37" y="123"/>
                          <a:pt x="44" y="118"/>
                        </a:cubicBezTo>
                        <a:cubicBezTo>
                          <a:pt x="64" y="121"/>
                          <a:pt x="55" y="122"/>
                          <a:pt x="72" y="116"/>
                        </a:cubicBezTo>
                        <a:cubicBezTo>
                          <a:pt x="76" y="115"/>
                          <a:pt x="84" y="112"/>
                          <a:pt x="84" y="112"/>
                        </a:cubicBezTo>
                        <a:cubicBezTo>
                          <a:pt x="105" y="119"/>
                          <a:pt x="97" y="84"/>
                          <a:pt x="114" y="78"/>
                        </a:cubicBezTo>
                        <a:cubicBezTo>
                          <a:pt x="117" y="87"/>
                          <a:pt x="110" y="89"/>
                          <a:pt x="120" y="92"/>
                        </a:cubicBezTo>
                        <a:cubicBezTo>
                          <a:pt x="125" y="85"/>
                          <a:pt x="125" y="81"/>
                          <a:pt x="132" y="76"/>
                        </a:cubicBezTo>
                        <a:cubicBezTo>
                          <a:pt x="138" y="68"/>
                          <a:pt x="146" y="65"/>
                          <a:pt x="150" y="54"/>
                        </a:cubicBezTo>
                        <a:cubicBezTo>
                          <a:pt x="151" y="50"/>
                          <a:pt x="154" y="42"/>
                          <a:pt x="154" y="42"/>
                        </a:cubicBezTo>
                        <a:cubicBezTo>
                          <a:pt x="152" y="41"/>
                          <a:pt x="148" y="40"/>
                          <a:pt x="148" y="38"/>
                        </a:cubicBezTo>
                        <a:cubicBezTo>
                          <a:pt x="148" y="36"/>
                          <a:pt x="161" y="33"/>
                          <a:pt x="152" y="32"/>
                        </a:cubicBezTo>
                        <a:lnTo>
                          <a:pt x="158" y="24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21" name="Freeform 93"/>
                  <p:cNvSpPr>
                    <a:spLocks/>
                  </p:cNvSpPr>
                  <p:nvPr/>
                </p:nvSpPr>
                <p:spPr bwMode="ltGray">
                  <a:xfrm>
                    <a:off x="4709" y="340"/>
                    <a:ext cx="6" cy="4"/>
                  </a:xfrm>
                  <a:custGeom>
                    <a:avLst/>
                    <a:gdLst/>
                    <a:ahLst/>
                    <a:cxnLst>
                      <a:cxn ang="0">
                        <a:pos x="0" y="9"/>
                      </a:cxn>
                      <a:cxn ang="0">
                        <a:pos x="4" y="13"/>
                      </a:cxn>
                      <a:cxn ang="0">
                        <a:pos x="0" y="9"/>
                      </a:cxn>
                    </a:cxnLst>
                    <a:rect l="0" t="0" r="r" b="b"/>
                    <a:pathLst>
                      <a:path w="13" h="13">
                        <a:moveTo>
                          <a:pt x="0" y="9"/>
                        </a:moveTo>
                        <a:cubicBezTo>
                          <a:pt x="6" y="0"/>
                          <a:pt x="13" y="7"/>
                          <a:pt x="4" y="13"/>
                        </a:cubicBezTo>
                        <a:cubicBezTo>
                          <a:pt x="0" y="6"/>
                          <a:pt x="0" y="5"/>
                          <a:pt x="0" y="9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22" name="Freeform 94"/>
                  <p:cNvSpPr>
                    <a:spLocks/>
                  </p:cNvSpPr>
                  <p:nvPr/>
                </p:nvSpPr>
                <p:spPr bwMode="ltGray">
                  <a:xfrm>
                    <a:off x="4261" y="389"/>
                    <a:ext cx="347" cy="189"/>
                  </a:xfrm>
                  <a:custGeom>
                    <a:avLst/>
                    <a:gdLst/>
                    <a:ahLst/>
                    <a:cxnLst>
                      <a:cxn ang="0">
                        <a:pos x="812" y="26"/>
                      </a:cxn>
                      <a:cxn ang="0">
                        <a:pos x="778" y="78"/>
                      </a:cxn>
                      <a:cxn ang="0">
                        <a:pos x="748" y="122"/>
                      </a:cxn>
                      <a:cxn ang="0">
                        <a:pos x="722" y="142"/>
                      </a:cxn>
                      <a:cxn ang="0">
                        <a:pos x="634" y="180"/>
                      </a:cxn>
                      <a:cxn ang="0">
                        <a:pos x="632" y="210"/>
                      </a:cxn>
                      <a:cxn ang="0">
                        <a:pos x="604" y="230"/>
                      </a:cxn>
                      <a:cxn ang="0">
                        <a:pos x="620" y="178"/>
                      </a:cxn>
                      <a:cxn ang="0">
                        <a:pos x="576" y="188"/>
                      </a:cxn>
                      <a:cxn ang="0">
                        <a:pos x="556" y="218"/>
                      </a:cxn>
                      <a:cxn ang="0">
                        <a:pos x="596" y="280"/>
                      </a:cxn>
                      <a:cxn ang="0">
                        <a:pos x="594" y="368"/>
                      </a:cxn>
                      <a:cxn ang="0">
                        <a:pos x="542" y="406"/>
                      </a:cxn>
                      <a:cxn ang="0">
                        <a:pos x="522" y="386"/>
                      </a:cxn>
                      <a:cxn ang="0">
                        <a:pos x="482" y="348"/>
                      </a:cxn>
                      <a:cxn ang="0">
                        <a:pos x="462" y="348"/>
                      </a:cxn>
                      <a:cxn ang="0">
                        <a:pos x="450" y="394"/>
                      </a:cxn>
                      <a:cxn ang="0">
                        <a:pos x="500" y="464"/>
                      </a:cxn>
                      <a:cxn ang="0">
                        <a:pos x="510" y="524"/>
                      </a:cxn>
                      <a:cxn ang="0">
                        <a:pos x="526" y="560"/>
                      </a:cxn>
                      <a:cxn ang="0">
                        <a:pos x="492" y="544"/>
                      </a:cxn>
                      <a:cxn ang="0">
                        <a:pos x="470" y="518"/>
                      </a:cxn>
                      <a:cxn ang="0">
                        <a:pos x="422" y="424"/>
                      </a:cxn>
                      <a:cxn ang="0">
                        <a:pos x="426" y="310"/>
                      </a:cxn>
                      <a:cxn ang="0">
                        <a:pos x="422" y="268"/>
                      </a:cxn>
                      <a:cxn ang="0">
                        <a:pos x="412" y="276"/>
                      </a:cxn>
                      <a:cxn ang="0">
                        <a:pos x="386" y="266"/>
                      </a:cxn>
                      <a:cxn ang="0">
                        <a:pos x="360" y="170"/>
                      </a:cxn>
                      <a:cxn ang="0">
                        <a:pos x="330" y="166"/>
                      </a:cxn>
                      <a:cxn ang="0">
                        <a:pos x="288" y="172"/>
                      </a:cxn>
                      <a:cxn ang="0">
                        <a:pos x="242" y="232"/>
                      </a:cxn>
                      <a:cxn ang="0">
                        <a:pos x="196" y="268"/>
                      </a:cxn>
                      <a:cxn ang="0">
                        <a:pos x="184" y="274"/>
                      </a:cxn>
                      <a:cxn ang="0">
                        <a:pos x="160" y="328"/>
                      </a:cxn>
                      <a:cxn ang="0">
                        <a:pos x="152" y="354"/>
                      </a:cxn>
                      <a:cxn ang="0">
                        <a:pos x="128" y="404"/>
                      </a:cxn>
                      <a:cxn ang="0">
                        <a:pos x="94" y="392"/>
                      </a:cxn>
                      <a:cxn ang="0">
                        <a:pos x="66" y="258"/>
                      </a:cxn>
                      <a:cxn ang="0">
                        <a:pos x="72" y="156"/>
                      </a:cxn>
                      <a:cxn ang="0">
                        <a:pos x="44" y="180"/>
                      </a:cxn>
                      <a:cxn ang="0">
                        <a:pos x="20" y="150"/>
                      </a:cxn>
                      <a:cxn ang="0">
                        <a:pos x="24" y="138"/>
                      </a:cxn>
                      <a:cxn ang="0">
                        <a:pos x="0" y="92"/>
                      </a:cxn>
                      <a:cxn ang="0">
                        <a:pos x="798" y="6"/>
                      </a:cxn>
                    </a:cxnLst>
                    <a:rect l="0" t="0" r="r" b="b"/>
                    <a:pathLst>
                      <a:path w="812" h="564">
                        <a:moveTo>
                          <a:pt x="798" y="6"/>
                        </a:moveTo>
                        <a:cubicBezTo>
                          <a:pt x="801" y="15"/>
                          <a:pt x="809" y="16"/>
                          <a:pt x="812" y="26"/>
                        </a:cubicBezTo>
                        <a:cubicBezTo>
                          <a:pt x="809" y="36"/>
                          <a:pt x="801" y="41"/>
                          <a:pt x="796" y="50"/>
                        </a:cubicBezTo>
                        <a:cubicBezTo>
                          <a:pt x="791" y="61"/>
                          <a:pt x="788" y="71"/>
                          <a:pt x="778" y="78"/>
                        </a:cubicBezTo>
                        <a:cubicBezTo>
                          <a:pt x="773" y="85"/>
                          <a:pt x="771" y="88"/>
                          <a:pt x="774" y="96"/>
                        </a:cubicBezTo>
                        <a:cubicBezTo>
                          <a:pt x="767" y="107"/>
                          <a:pt x="758" y="114"/>
                          <a:pt x="748" y="122"/>
                        </a:cubicBezTo>
                        <a:cubicBezTo>
                          <a:pt x="744" y="125"/>
                          <a:pt x="736" y="130"/>
                          <a:pt x="736" y="130"/>
                        </a:cubicBezTo>
                        <a:cubicBezTo>
                          <a:pt x="740" y="141"/>
                          <a:pt x="731" y="140"/>
                          <a:pt x="722" y="142"/>
                        </a:cubicBezTo>
                        <a:cubicBezTo>
                          <a:pt x="716" y="148"/>
                          <a:pt x="712" y="151"/>
                          <a:pt x="704" y="154"/>
                        </a:cubicBezTo>
                        <a:cubicBezTo>
                          <a:pt x="686" y="150"/>
                          <a:pt x="650" y="169"/>
                          <a:pt x="634" y="180"/>
                        </a:cubicBezTo>
                        <a:cubicBezTo>
                          <a:pt x="636" y="189"/>
                          <a:pt x="631" y="193"/>
                          <a:pt x="640" y="196"/>
                        </a:cubicBezTo>
                        <a:cubicBezTo>
                          <a:pt x="643" y="205"/>
                          <a:pt x="640" y="207"/>
                          <a:pt x="632" y="210"/>
                        </a:cubicBezTo>
                        <a:cubicBezTo>
                          <a:pt x="626" y="219"/>
                          <a:pt x="623" y="226"/>
                          <a:pt x="614" y="232"/>
                        </a:cubicBezTo>
                        <a:cubicBezTo>
                          <a:pt x="611" y="231"/>
                          <a:pt x="606" y="233"/>
                          <a:pt x="604" y="230"/>
                        </a:cubicBezTo>
                        <a:cubicBezTo>
                          <a:pt x="599" y="220"/>
                          <a:pt x="610" y="199"/>
                          <a:pt x="620" y="196"/>
                        </a:cubicBezTo>
                        <a:cubicBezTo>
                          <a:pt x="623" y="187"/>
                          <a:pt x="617" y="187"/>
                          <a:pt x="620" y="178"/>
                        </a:cubicBezTo>
                        <a:cubicBezTo>
                          <a:pt x="617" y="164"/>
                          <a:pt x="609" y="168"/>
                          <a:pt x="598" y="172"/>
                        </a:cubicBezTo>
                        <a:cubicBezTo>
                          <a:pt x="592" y="180"/>
                          <a:pt x="585" y="185"/>
                          <a:pt x="576" y="188"/>
                        </a:cubicBezTo>
                        <a:cubicBezTo>
                          <a:pt x="572" y="194"/>
                          <a:pt x="568" y="200"/>
                          <a:pt x="564" y="206"/>
                        </a:cubicBezTo>
                        <a:cubicBezTo>
                          <a:pt x="561" y="210"/>
                          <a:pt x="556" y="218"/>
                          <a:pt x="556" y="218"/>
                        </a:cubicBezTo>
                        <a:cubicBezTo>
                          <a:pt x="558" y="234"/>
                          <a:pt x="559" y="243"/>
                          <a:pt x="572" y="252"/>
                        </a:cubicBezTo>
                        <a:cubicBezTo>
                          <a:pt x="579" y="262"/>
                          <a:pt x="586" y="273"/>
                          <a:pt x="596" y="280"/>
                        </a:cubicBezTo>
                        <a:cubicBezTo>
                          <a:pt x="598" y="286"/>
                          <a:pt x="602" y="298"/>
                          <a:pt x="602" y="298"/>
                        </a:cubicBezTo>
                        <a:cubicBezTo>
                          <a:pt x="601" y="308"/>
                          <a:pt x="599" y="361"/>
                          <a:pt x="594" y="368"/>
                        </a:cubicBezTo>
                        <a:cubicBezTo>
                          <a:pt x="590" y="374"/>
                          <a:pt x="576" y="378"/>
                          <a:pt x="570" y="382"/>
                        </a:cubicBezTo>
                        <a:cubicBezTo>
                          <a:pt x="563" y="393"/>
                          <a:pt x="550" y="396"/>
                          <a:pt x="542" y="406"/>
                        </a:cubicBezTo>
                        <a:cubicBezTo>
                          <a:pt x="536" y="413"/>
                          <a:pt x="539" y="417"/>
                          <a:pt x="530" y="420"/>
                        </a:cubicBezTo>
                        <a:cubicBezTo>
                          <a:pt x="526" y="408"/>
                          <a:pt x="538" y="391"/>
                          <a:pt x="522" y="386"/>
                        </a:cubicBezTo>
                        <a:cubicBezTo>
                          <a:pt x="516" y="377"/>
                          <a:pt x="510" y="364"/>
                          <a:pt x="502" y="356"/>
                        </a:cubicBezTo>
                        <a:cubicBezTo>
                          <a:pt x="497" y="341"/>
                          <a:pt x="505" y="360"/>
                          <a:pt x="482" y="348"/>
                        </a:cubicBezTo>
                        <a:cubicBezTo>
                          <a:pt x="478" y="346"/>
                          <a:pt x="478" y="339"/>
                          <a:pt x="474" y="336"/>
                        </a:cubicBezTo>
                        <a:cubicBezTo>
                          <a:pt x="470" y="323"/>
                          <a:pt x="466" y="342"/>
                          <a:pt x="462" y="348"/>
                        </a:cubicBezTo>
                        <a:cubicBezTo>
                          <a:pt x="460" y="358"/>
                          <a:pt x="456" y="363"/>
                          <a:pt x="454" y="374"/>
                        </a:cubicBezTo>
                        <a:cubicBezTo>
                          <a:pt x="457" y="383"/>
                          <a:pt x="455" y="387"/>
                          <a:pt x="450" y="394"/>
                        </a:cubicBezTo>
                        <a:cubicBezTo>
                          <a:pt x="454" y="399"/>
                          <a:pt x="464" y="411"/>
                          <a:pt x="466" y="418"/>
                        </a:cubicBezTo>
                        <a:cubicBezTo>
                          <a:pt x="474" y="443"/>
                          <a:pt x="472" y="458"/>
                          <a:pt x="500" y="464"/>
                        </a:cubicBezTo>
                        <a:cubicBezTo>
                          <a:pt x="507" y="469"/>
                          <a:pt x="510" y="474"/>
                          <a:pt x="516" y="480"/>
                        </a:cubicBezTo>
                        <a:cubicBezTo>
                          <a:pt x="511" y="494"/>
                          <a:pt x="513" y="509"/>
                          <a:pt x="510" y="524"/>
                        </a:cubicBezTo>
                        <a:cubicBezTo>
                          <a:pt x="512" y="537"/>
                          <a:pt x="511" y="541"/>
                          <a:pt x="522" y="548"/>
                        </a:cubicBezTo>
                        <a:cubicBezTo>
                          <a:pt x="523" y="552"/>
                          <a:pt x="525" y="556"/>
                          <a:pt x="526" y="560"/>
                        </a:cubicBezTo>
                        <a:cubicBezTo>
                          <a:pt x="527" y="564"/>
                          <a:pt x="514" y="556"/>
                          <a:pt x="514" y="556"/>
                        </a:cubicBezTo>
                        <a:cubicBezTo>
                          <a:pt x="502" y="564"/>
                          <a:pt x="501" y="551"/>
                          <a:pt x="492" y="544"/>
                        </a:cubicBezTo>
                        <a:cubicBezTo>
                          <a:pt x="488" y="541"/>
                          <a:pt x="480" y="536"/>
                          <a:pt x="480" y="536"/>
                        </a:cubicBezTo>
                        <a:cubicBezTo>
                          <a:pt x="471" y="522"/>
                          <a:pt x="474" y="529"/>
                          <a:pt x="470" y="518"/>
                        </a:cubicBezTo>
                        <a:cubicBezTo>
                          <a:pt x="467" y="491"/>
                          <a:pt x="461" y="446"/>
                          <a:pt x="436" y="430"/>
                        </a:cubicBezTo>
                        <a:cubicBezTo>
                          <a:pt x="428" y="433"/>
                          <a:pt x="425" y="433"/>
                          <a:pt x="422" y="424"/>
                        </a:cubicBezTo>
                        <a:cubicBezTo>
                          <a:pt x="427" y="404"/>
                          <a:pt x="432" y="383"/>
                          <a:pt x="438" y="364"/>
                        </a:cubicBezTo>
                        <a:cubicBezTo>
                          <a:pt x="436" y="343"/>
                          <a:pt x="431" y="330"/>
                          <a:pt x="426" y="310"/>
                        </a:cubicBezTo>
                        <a:cubicBezTo>
                          <a:pt x="429" y="302"/>
                          <a:pt x="425" y="300"/>
                          <a:pt x="422" y="292"/>
                        </a:cubicBezTo>
                        <a:cubicBezTo>
                          <a:pt x="424" y="282"/>
                          <a:pt x="428" y="277"/>
                          <a:pt x="422" y="268"/>
                        </a:cubicBezTo>
                        <a:cubicBezTo>
                          <a:pt x="420" y="269"/>
                          <a:pt x="418" y="269"/>
                          <a:pt x="416" y="270"/>
                        </a:cubicBezTo>
                        <a:cubicBezTo>
                          <a:pt x="414" y="272"/>
                          <a:pt x="414" y="275"/>
                          <a:pt x="412" y="276"/>
                        </a:cubicBezTo>
                        <a:cubicBezTo>
                          <a:pt x="408" y="278"/>
                          <a:pt x="400" y="280"/>
                          <a:pt x="400" y="280"/>
                        </a:cubicBezTo>
                        <a:cubicBezTo>
                          <a:pt x="394" y="274"/>
                          <a:pt x="389" y="274"/>
                          <a:pt x="386" y="266"/>
                        </a:cubicBezTo>
                        <a:cubicBezTo>
                          <a:pt x="391" y="251"/>
                          <a:pt x="379" y="206"/>
                          <a:pt x="364" y="196"/>
                        </a:cubicBezTo>
                        <a:cubicBezTo>
                          <a:pt x="357" y="186"/>
                          <a:pt x="358" y="182"/>
                          <a:pt x="360" y="170"/>
                        </a:cubicBezTo>
                        <a:cubicBezTo>
                          <a:pt x="358" y="160"/>
                          <a:pt x="356" y="147"/>
                          <a:pt x="346" y="144"/>
                        </a:cubicBezTo>
                        <a:cubicBezTo>
                          <a:pt x="343" y="154"/>
                          <a:pt x="338" y="160"/>
                          <a:pt x="330" y="166"/>
                        </a:cubicBezTo>
                        <a:cubicBezTo>
                          <a:pt x="323" y="164"/>
                          <a:pt x="308" y="160"/>
                          <a:pt x="308" y="160"/>
                        </a:cubicBezTo>
                        <a:cubicBezTo>
                          <a:pt x="296" y="162"/>
                          <a:pt x="297" y="166"/>
                          <a:pt x="288" y="172"/>
                        </a:cubicBezTo>
                        <a:cubicBezTo>
                          <a:pt x="284" y="185"/>
                          <a:pt x="282" y="191"/>
                          <a:pt x="268" y="196"/>
                        </a:cubicBezTo>
                        <a:cubicBezTo>
                          <a:pt x="264" y="200"/>
                          <a:pt x="243" y="231"/>
                          <a:pt x="242" y="232"/>
                        </a:cubicBezTo>
                        <a:cubicBezTo>
                          <a:pt x="231" y="239"/>
                          <a:pt x="215" y="247"/>
                          <a:pt x="206" y="256"/>
                        </a:cubicBezTo>
                        <a:cubicBezTo>
                          <a:pt x="202" y="260"/>
                          <a:pt x="200" y="265"/>
                          <a:pt x="196" y="268"/>
                        </a:cubicBezTo>
                        <a:cubicBezTo>
                          <a:pt x="194" y="269"/>
                          <a:pt x="192" y="269"/>
                          <a:pt x="190" y="270"/>
                        </a:cubicBezTo>
                        <a:cubicBezTo>
                          <a:pt x="188" y="271"/>
                          <a:pt x="186" y="272"/>
                          <a:pt x="184" y="274"/>
                        </a:cubicBezTo>
                        <a:cubicBezTo>
                          <a:pt x="180" y="278"/>
                          <a:pt x="172" y="286"/>
                          <a:pt x="172" y="286"/>
                        </a:cubicBezTo>
                        <a:cubicBezTo>
                          <a:pt x="167" y="300"/>
                          <a:pt x="165" y="314"/>
                          <a:pt x="160" y="328"/>
                        </a:cubicBezTo>
                        <a:cubicBezTo>
                          <a:pt x="158" y="335"/>
                          <a:pt x="156" y="341"/>
                          <a:pt x="154" y="348"/>
                        </a:cubicBezTo>
                        <a:cubicBezTo>
                          <a:pt x="153" y="350"/>
                          <a:pt x="152" y="354"/>
                          <a:pt x="152" y="354"/>
                        </a:cubicBezTo>
                        <a:cubicBezTo>
                          <a:pt x="152" y="359"/>
                          <a:pt x="156" y="384"/>
                          <a:pt x="146" y="392"/>
                        </a:cubicBezTo>
                        <a:cubicBezTo>
                          <a:pt x="141" y="397"/>
                          <a:pt x="128" y="404"/>
                          <a:pt x="128" y="404"/>
                        </a:cubicBezTo>
                        <a:cubicBezTo>
                          <a:pt x="125" y="412"/>
                          <a:pt x="122" y="421"/>
                          <a:pt x="114" y="424"/>
                        </a:cubicBezTo>
                        <a:cubicBezTo>
                          <a:pt x="100" y="419"/>
                          <a:pt x="97" y="405"/>
                          <a:pt x="94" y="392"/>
                        </a:cubicBezTo>
                        <a:cubicBezTo>
                          <a:pt x="86" y="362"/>
                          <a:pt x="82" y="332"/>
                          <a:pt x="72" y="302"/>
                        </a:cubicBezTo>
                        <a:cubicBezTo>
                          <a:pt x="71" y="281"/>
                          <a:pt x="70" y="275"/>
                          <a:pt x="66" y="258"/>
                        </a:cubicBezTo>
                        <a:cubicBezTo>
                          <a:pt x="66" y="251"/>
                          <a:pt x="68" y="219"/>
                          <a:pt x="64" y="208"/>
                        </a:cubicBezTo>
                        <a:cubicBezTo>
                          <a:pt x="70" y="191"/>
                          <a:pt x="66" y="173"/>
                          <a:pt x="72" y="156"/>
                        </a:cubicBezTo>
                        <a:cubicBezTo>
                          <a:pt x="66" y="139"/>
                          <a:pt x="60" y="168"/>
                          <a:pt x="56" y="172"/>
                        </a:cubicBezTo>
                        <a:cubicBezTo>
                          <a:pt x="53" y="175"/>
                          <a:pt x="44" y="180"/>
                          <a:pt x="44" y="180"/>
                        </a:cubicBezTo>
                        <a:cubicBezTo>
                          <a:pt x="35" y="177"/>
                          <a:pt x="28" y="173"/>
                          <a:pt x="24" y="162"/>
                        </a:cubicBezTo>
                        <a:cubicBezTo>
                          <a:pt x="23" y="158"/>
                          <a:pt x="20" y="150"/>
                          <a:pt x="20" y="150"/>
                        </a:cubicBezTo>
                        <a:cubicBezTo>
                          <a:pt x="30" y="148"/>
                          <a:pt x="30" y="143"/>
                          <a:pt x="38" y="138"/>
                        </a:cubicBezTo>
                        <a:cubicBezTo>
                          <a:pt x="35" y="128"/>
                          <a:pt x="31" y="133"/>
                          <a:pt x="24" y="138"/>
                        </a:cubicBezTo>
                        <a:cubicBezTo>
                          <a:pt x="15" y="135"/>
                          <a:pt x="15" y="132"/>
                          <a:pt x="18" y="124"/>
                        </a:cubicBezTo>
                        <a:cubicBezTo>
                          <a:pt x="11" y="114"/>
                          <a:pt x="9" y="101"/>
                          <a:pt x="0" y="92"/>
                        </a:cubicBezTo>
                        <a:lnTo>
                          <a:pt x="76" y="0"/>
                        </a:lnTo>
                        <a:lnTo>
                          <a:pt x="798" y="6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23" name="Freeform 95"/>
                  <p:cNvSpPr>
                    <a:spLocks/>
                  </p:cNvSpPr>
                  <p:nvPr/>
                </p:nvSpPr>
                <p:spPr bwMode="ltGray">
                  <a:xfrm>
                    <a:off x="4322" y="519"/>
                    <a:ext cx="19" cy="29"/>
                  </a:xfrm>
                  <a:custGeom>
                    <a:avLst/>
                    <a:gdLst/>
                    <a:ahLst/>
                    <a:cxnLst>
                      <a:cxn ang="0">
                        <a:pos x="7" y="11"/>
                      </a:cxn>
                      <a:cxn ang="0">
                        <a:pos x="17" y="3"/>
                      </a:cxn>
                      <a:cxn ang="0">
                        <a:pos x="37" y="33"/>
                      </a:cxn>
                      <a:cxn ang="0">
                        <a:pos x="19" y="85"/>
                      </a:cxn>
                      <a:cxn ang="0">
                        <a:pos x="1" y="69"/>
                      </a:cxn>
                      <a:cxn ang="0">
                        <a:pos x="7" y="11"/>
                      </a:cxn>
                    </a:cxnLst>
                    <a:rect l="0" t="0" r="r" b="b"/>
                    <a:pathLst>
                      <a:path w="43" h="85">
                        <a:moveTo>
                          <a:pt x="7" y="11"/>
                        </a:moveTo>
                        <a:cubicBezTo>
                          <a:pt x="4" y="2"/>
                          <a:pt x="9" y="0"/>
                          <a:pt x="17" y="3"/>
                        </a:cubicBezTo>
                        <a:cubicBezTo>
                          <a:pt x="24" y="13"/>
                          <a:pt x="28" y="24"/>
                          <a:pt x="37" y="33"/>
                        </a:cubicBezTo>
                        <a:cubicBezTo>
                          <a:pt x="43" y="52"/>
                          <a:pt x="40" y="78"/>
                          <a:pt x="19" y="85"/>
                        </a:cubicBezTo>
                        <a:cubicBezTo>
                          <a:pt x="6" y="81"/>
                          <a:pt x="5" y="81"/>
                          <a:pt x="1" y="69"/>
                        </a:cubicBezTo>
                        <a:cubicBezTo>
                          <a:pt x="2" y="66"/>
                          <a:pt x="0" y="4"/>
                          <a:pt x="7" y="11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24" name="Freeform 96"/>
                  <p:cNvSpPr>
                    <a:spLocks/>
                  </p:cNvSpPr>
                  <p:nvPr/>
                </p:nvSpPr>
                <p:spPr bwMode="ltGray">
                  <a:xfrm>
                    <a:off x="4588" y="421"/>
                    <a:ext cx="18" cy="24"/>
                  </a:xfrm>
                  <a:custGeom>
                    <a:avLst/>
                    <a:gdLst/>
                    <a:ahLst/>
                    <a:cxnLst>
                      <a:cxn ang="0">
                        <a:pos x="13" y="28"/>
                      </a:cxn>
                      <a:cxn ang="0">
                        <a:pos x="29" y="2"/>
                      </a:cxn>
                      <a:cxn ang="0">
                        <a:pos x="43" y="4"/>
                      </a:cxn>
                      <a:cxn ang="0">
                        <a:pos x="39" y="26"/>
                      </a:cxn>
                      <a:cxn ang="0">
                        <a:pos x="13" y="74"/>
                      </a:cxn>
                      <a:cxn ang="0">
                        <a:pos x="7" y="60"/>
                      </a:cxn>
                      <a:cxn ang="0">
                        <a:pos x="3" y="36"/>
                      </a:cxn>
                      <a:cxn ang="0">
                        <a:pos x="13" y="28"/>
                      </a:cxn>
                    </a:cxnLst>
                    <a:rect l="0" t="0" r="r" b="b"/>
                    <a:pathLst>
                      <a:path w="44" h="74">
                        <a:moveTo>
                          <a:pt x="13" y="28"/>
                        </a:moveTo>
                        <a:cubicBezTo>
                          <a:pt x="15" y="13"/>
                          <a:pt x="14" y="7"/>
                          <a:pt x="29" y="2"/>
                        </a:cubicBezTo>
                        <a:cubicBezTo>
                          <a:pt x="34" y="3"/>
                          <a:pt x="40" y="0"/>
                          <a:pt x="43" y="4"/>
                        </a:cubicBezTo>
                        <a:cubicBezTo>
                          <a:pt x="44" y="6"/>
                          <a:pt x="41" y="21"/>
                          <a:pt x="39" y="26"/>
                        </a:cubicBezTo>
                        <a:cubicBezTo>
                          <a:pt x="31" y="43"/>
                          <a:pt x="30" y="63"/>
                          <a:pt x="13" y="74"/>
                        </a:cubicBezTo>
                        <a:cubicBezTo>
                          <a:pt x="4" y="71"/>
                          <a:pt x="4" y="68"/>
                          <a:pt x="7" y="60"/>
                        </a:cubicBezTo>
                        <a:cubicBezTo>
                          <a:pt x="5" y="50"/>
                          <a:pt x="0" y="46"/>
                          <a:pt x="3" y="36"/>
                        </a:cubicBezTo>
                        <a:cubicBezTo>
                          <a:pt x="4" y="32"/>
                          <a:pt x="8" y="23"/>
                          <a:pt x="13" y="2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25" name="Freeform 97"/>
                  <p:cNvSpPr>
                    <a:spLocks/>
                  </p:cNvSpPr>
                  <p:nvPr/>
                </p:nvSpPr>
                <p:spPr bwMode="ltGray">
                  <a:xfrm>
                    <a:off x="4639" y="409"/>
                    <a:ext cx="9" cy="10"/>
                  </a:xfrm>
                  <a:custGeom>
                    <a:avLst/>
                    <a:gdLst/>
                    <a:ahLst/>
                    <a:cxnLst>
                      <a:cxn ang="0">
                        <a:pos x="7" y="16"/>
                      </a:cxn>
                      <a:cxn ang="0">
                        <a:pos x="5" y="30"/>
                      </a:cxn>
                      <a:cxn ang="0">
                        <a:pos x="7" y="16"/>
                      </a:cxn>
                    </a:cxnLst>
                    <a:rect l="0" t="0" r="r" b="b"/>
                    <a:pathLst>
                      <a:path w="20" h="30">
                        <a:moveTo>
                          <a:pt x="7" y="16"/>
                        </a:moveTo>
                        <a:cubicBezTo>
                          <a:pt x="18" y="0"/>
                          <a:pt x="20" y="20"/>
                          <a:pt x="5" y="30"/>
                        </a:cubicBezTo>
                        <a:cubicBezTo>
                          <a:pt x="0" y="23"/>
                          <a:pt x="1" y="22"/>
                          <a:pt x="7" y="16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26" name="Freeform 98"/>
                  <p:cNvSpPr>
                    <a:spLocks/>
                  </p:cNvSpPr>
                  <p:nvPr/>
                </p:nvSpPr>
                <p:spPr bwMode="ltGray">
                  <a:xfrm>
                    <a:off x="3709" y="315"/>
                    <a:ext cx="433" cy="354"/>
                  </a:xfrm>
                  <a:custGeom>
                    <a:avLst/>
                    <a:gdLst/>
                    <a:ahLst/>
                    <a:cxnLst>
                      <a:cxn ang="0">
                        <a:pos x="481" y="464"/>
                      </a:cxn>
                      <a:cxn ang="0">
                        <a:pos x="486" y="451"/>
                      </a:cxn>
                      <a:cxn ang="0">
                        <a:pos x="500" y="413"/>
                      </a:cxn>
                      <a:cxn ang="0">
                        <a:pos x="309" y="287"/>
                      </a:cxn>
                      <a:cxn ang="0">
                        <a:pos x="282" y="346"/>
                      </a:cxn>
                      <a:cxn ang="0">
                        <a:pos x="303" y="556"/>
                      </a:cxn>
                      <a:cxn ang="0">
                        <a:pos x="282" y="494"/>
                      </a:cxn>
                      <a:cxn ang="0">
                        <a:pos x="242" y="439"/>
                      </a:cxn>
                      <a:cxn ang="0">
                        <a:pos x="245" y="413"/>
                      </a:cxn>
                      <a:cxn ang="0">
                        <a:pos x="247" y="394"/>
                      </a:cxn>
                      <a:cxn ang="0">
                        <a:pos x="220" y="375"/>
                      </a:cxn>
                      <a:cxn ang="0">
                        <a:pos x="194" y="346"/>
                      </a:cxn>
                      <a:cxn ang="0">
                        <a:pos x="148" y="354"/>
                      </a:cxn>
                      <a:cxn ang="0">
                        <a:pos x="126" y="365"/>
                      </a:cxn>
                      <a:cxn ang="0">
                        <a:pos x="78" y="365"/>
                      </a:cxn>
                      <a:cxn ang="0">
                        <a:pos x="22" y="312"/>
                      </a:cxn>
                      <a:cxn ang="0">
                        <a:pos x="11" y="295"/>
                      </a:cxn>
                      <a:cxn ang="0">
                        <a:pos x="0" y="264"/>
                      </a:cxn>
                      <a:cxn ang="0">
                        <a:pos x="24" y="213"/>
                      </a:cxn>
                      <a:cxn ang="0">
                        <a:pos x="32" y="181"/>
                      </a:cxn>
                      <a:cxn ang="0">
                        <a:pos x="51" y="143"/>
                      </a:cxn>
                      <a:cxn ang="0">
                        <a:pos x="81" y="116"/>
                      </a:cxn>
                      <a:cxn ang="0">
                        <a:pos x="167" y="67"/>
                      </a:cxn>
                      <a:cxn ang="0">
                        <a:pos x="220" y="30"/>
                      </a:cxn>
                      <a:cxn ang="0">
                        <a:pos x="258" y="6"/>
                      </a:cxn>
                      <a:cxn ang="0">
                        <a:pos x="363" y="2"/>
                      </a:cxn>
                      <a:cxn ang="0">
                        <a:pos x="398" y="0"/>
                      </a:cxn>
                      <a:cxn ang="0">
                        <a:pos x="384" y="34"/>
                      </a:cxn>
                      <a:cxn ang="0">
                        <a:pos x="443" y="84"/>
                      </a:cxn>
                      <a:cxn ang="0">
                        <a:pos x="497" y="74"/>
                      </a:cxn>
                      <a:cxn ang="0">
                        <a:pos x="529" y="82"/>
                      </a:cxn>
                      <a:cxn ang="0">
                        <a:pos x="559" y="97"/>
                      </a:cxn>
                      <a:cxn ang="0">
                        <a:pos x="572" y="188"/>
                      </a:cxn>
                      <a:cxn ang="0">
                        <a:pos x="572" y="240"/>
                      </a:cxn>
                      <a:cxn ang="0">
                        <a:pos x="599" y="283"/>
                      </a:cxn>
                      <a:cxn ang="0">
                        <a:pos x="645" y="300"/>
                      </a:cxn>
                      <a:cxn ang="0">
                        <a:pos x="680" y="295"/>
                      </a:cxn>
                      <a:cxn ang="0">
                        <a:pos x="664" y="340"/>
                      </a:cxn>
                      <a:cxn ang="0">
                        <a:pos x="599" y="407"/>
                      </a:cxn>
                      <a:cxn ang="0">
                        <a:pos x="548" y="485"/>
                      </a:cxn>
                      <a:cxn ang="0">
                        <a:pos x="556" y="508"/>
                      </a:cxn>
                      <a:cxn ang="0">
                        <a:pos x="435" y="556"/>
                      </a:cxn>
                    </a:cxnLst>
                    <a:rect l="0" t="0" r="r" b="b"/>
                    <a:pathLst>
                      <a:path w="682" h="557">
                        <a:moveTo>
                          <a:pt x="435" y="556"/>
                        </a:moveTo>
                        <a:lnTo>
                          <a:pt x="481" y="464"/>
                        </a:lnTo>
                        <a:lnTo>
                          <a:pt x="473" y="449"/>
                        </a:lnTo>
                        <a:lnTo>
                          <a:pt x="486" y="451"/>
                        </a:lnTo>
                        <a:lnTo>
                          <a:pt x="495" y="441"/>
                        </a:lnTo>
                        <a:lnTo>
                          <a:pt x="500" y="413"/>
                        </a:lnTo>
                        <a:lnTo>
                          <a:pt x="500" y="371"/>
                        </a:lnTo>
                        <a:lnTo>
                          <a:pt x="309" y="287"/>
                        </a:lnTo>
                        <a:lnTo>
                          <a:pt x="296" y="308"/>
                        </a:lnTo>
                        <a:lnTo>
                          <a:pt x="282" y="346"/>
                        </a:lnTo>
                        <a:lnTo>
                          <a:pt x="396" y="557"/>
                        </a:lnTo>
                        <a:lnTo>
                          <a:pt x="303" y="556"/>
                        </a:lnTo>
                        <a:lnTo>
                          <a:pt x="304" y="536"/>
                        </a:lnTo>
                        <a:cubicBezTo>
                          <a:pt x="284" y="520"/>
                          <a:pt x="296" y="510"/>
                          <a:pt x="282" y="494"/>
                        </a:cubicBezTo>
                        <a:cubicBezTo>
                          <a:pt x="276" y="475"/>
                          <a:pt x="267" y="468"/>
                          <a:pt x="253" y="451"/>
                        </a:cubicBezTo>
                        <a:cubicBezTo>
                          <a:pt x="249" y="447"/>
                          <a:pt x="245" y="443"/>
                          <a:pt x="242" y="439"/>
                        </a:cubicBezTo>
                        <a:lnTo>
                          <a:pt x="237" y="432"/>
                        </a:lnTo>
                        <a:cubicBezTo>
                          <a:pt x="237" y="432"/>
                          <a:pt x="245" y="413"/>
                          <a:pt x="245" y="413"/>
                        </a:cubicBezTo>
                        <a:cubicBezTo>
                          <a:pt x="247" y="409"/>
                          <a:pt x="250" y="401"/>
                          <a:pt x="250" y="401"/>
                        </a:cubicBezTo>
                        <a:cubicBezTo>
                          <a:pt x="249" y="399"/>
                          <a:pt x="247" y="397"/>
                          <a:pt x="247" y="394"/>
                        </a:cubicBezTo>
                        <a:cubicBezTo>
                          <a:pt x="248" y="390"/>
                          <a:pt x="253" y="382"/>
                          <a:pt x="253" y="382"/>
                        </a:cubicBezTo>
                        <a:cubicBezTo>
                          <a:pt x="243" y="370"/>
                          <a:pt x="237" y="371"/>
                          <a:pt x="220" y="375"/>
                        </a:cubicBezTo>
                        <a:cubicBezTo>
                          <a:pt x="217" y="371"/>
                          <a:pt x="210" y="369"/>
                          <a:pt x="207" y="365"/>
                        </a:cubicBezTo>
                        <a:cubicBezTo>
                          <a:pt x="185" y="337"/>
                          <a:pt x="216" y="363"/>
                          <a:pt x="194" y="346"/>
                        </a:cubicBezTo>
                        <a:cubicBezTo>
                          <a:pt x="167" y="349"/>
                          <a:pt x="179" y="346"/>
                          <a:pt x="156" y="352"/>
                        </a:cubicBezTo>
                        <a:cubicBezTo>
                          <a:pt x="153" y="353"/>
                          <a:pt x="148" y="354"/>
                          <a:pt x="148" y="354"/>
                        </a:cubicBezTo>
                        <a:cubicBezTo>
                          <a:pt x="146" y="356"/>
                          <a:pt x="145" y="359"/>
                          <a:pt x="142" y="361"/>
                        </a:cubicBezTo>
                        <a:cubicBezTo>
                          <a:pt x="138" y="363"/>
                          <a:pt x="126" y="365"/>
                          <a:pt x="126" y="365"/>
                        </a:cubicBezTo>
                        <a:cubicBezTo>
                          <a:pt x="105" y="354"/>
                          <a:pt x="116" y="355"/>
                          <a:pt x="94" y="361"/>
                        </a:cubicBezTo>
                        <a:cubicBezTo>
                          <a:pt x="89" y="362"/>
                          <a:pt x="78" y="365"/>
                          <a:pt x="78" y="365"/>
                        </a:cubicBezTo>
                        <a:cubicBezTo>
                          <a:pt x="62" y="383"/>
                          <a:pt x="46" y="346"/>
                          <a:pt x="35" y="337"/>
                        </a:cubicBezTo>
                        <a:cubicBezTo>
                          <a:pt x="32" y="330"/>
                          <a:pt x="24" y="320"/>
                          <a:pt x="22" y="312"/>
                        </a:cubicBezTo>
                        <a:cubicBezTo>
                          <a:pt x="20" y="308"/>
                          <a:pt x="22" y="303"/>
                          <a:pt x="19" y="300"/>
                        </a:cubicBezTo>
                        <a:cubicBezTo>
                          <a:pt x="17" y="297"/>
                          <a:pt x="13" y="297"/>
                          <a:pt x="11" y="295"/>
                        </a:cubicBezTo>
                        <a:cubicBezTo>
                          <a:pt x="3" y="277"/>
                          <a:pt x="15" y="306"/>
                          <a:pt x="5" y="276"/>
                        </a:cubicBezTo>
                        <a:cubicBezTo>
                          <a:pt x="4" y="272"/>
                          <a:pt x="0" y="264"/>
                          <a:pt x="0" y="264"/>
                        </a:cubicBezTo>
                        <a:cubicBezTo>
                          <a:pt x="3" y="253"/>
                          <a:pt x="2" y="248"/>
                          <a:pt x="13" y="243"/>
                        </a:cubicBezTo>
                        <a:cubicBezTo>
                          <a:pt x="20" y="221"/>
                          <a:pt x="17" y="231"/>
                          <a:pt x="24" y="213"/>
                        </a:cubicBezTo>
                        <a:cubicBezTo>
                          <a:pt x="26" y="209"/>
                          <a:pt x="30" y="200"/>
                          <a:pt x="30" y="200"/>
                        </a:cubicBezTo>
                        <a:cubicBezTo>
                          <a:pt x="26" y="192"/>
                          <a:pt x="24" y="191"/>
                          <a:pt x="32" y="181"/>
                        </a:cubicBezTo>
                        <a:cubicBezTo>
                          <a:pt x="36" y="177"/>
                          <a:pt x="43" y="169"/>
                          <a:pt x="43" y="169"/>
                        </a:cubicBezTo>
                        <a:cubicBezTo>
                          <a:pt x="37" y="155"/>
                          <a:pt x="36" y="153"/>
                          <a:pt x="51" y="143"/>
                        </a:cubicBezTo>
                        <a:cubicBezTo>
                          <a:pt x="56" y="140"/>
                          <a:pt x="67" y="135"/>
                          <a:pt x="67" y="135"/>
                        </a:cubicBezTo>
                        <a:cubicBezTo>
                          <a:pt x="73" y="129"/>
                          <a:pt x="75" y="122"/>
                          <a:pt x="81" y="116"/>
                        </a:cubicBezTo>
                        <a:cubicBezTo>
                          <a:pt x="89" y="107"/>
                          <a:pt x="102" y="105"/>
                          <a:pt x="113" y="99"/>
                        </a:cubicBezTo>
                        <a:cubicBezTo>
                          <a:pt x="125" y="85"/>
                          <a:pt x="149" y="76"/>
                          <a:pt x="167" y="67"/>
                        </a:cubicBezTo>
                        <a:cubicBezTo>
                          <a:pt x="174" y="59"/>
                          <a:pt x="175" y="50"/>
                          <a:pt x="188" y="46"/>
                        </a:cubicBezTo>
                        <a:cubicBezTo>
                          <a:pt x="198" y="39"/>
                          <a:pt x="208" y="36"/>
                          <a:pt x="220" y="30"/>
                        </a:cubicBezTo>
                        <a:cubicBezTo>
                          <a:pt x="223" y="28"/>
                          <a:pt x="228" y="25"/>
                          <a:pt x="228" y="25"/>
                        </a:cubicBezTo>
                        <a:cubicBezTo>
                          <a:pt x="237" y="16"/>
                          <a:pt x="245" y="10"/>
                          <a:pt x="258" y="6"/>
                        </a:cubicBezTo>
                        <a:cubicBezTo>
                          <a:pt x="269" y="31"/>
                          <a:pt x="301" y="6"/>
                          <a:pt x="320" y="4"/>
                        </a:cubicBezTo>
                        <a:cubicBezTo>
                          <a:pt x="334" y="3"/>
                          <a:pt x="349" y="3"/>
                          <a:pt x="363" y="2"/>
                        </a:cubicBezTo>
                        <a:cubicBezTo>
                          <a:pt x="369" y="3"/>
                          <a:pt x="376" y="5"/>
                          <a:pt x="382" y="4"/>
                        </a:cubicBezTo>
                        <a:cubicBezTo>
                          <a:pt x="387" y="4"/>
                          <a:pt x="398" y="0"/>
                          <a:pt x="398" y="0"/>
                        </a:cubicBezTo>
                        <a:cubicBezTo>
                          <a:pt x="415" y="8"/>
                          <a:pt x="406" y="16"/>
                          <a:pt x="400" y="30"/>
                        </a:cubicBezTo>
                        <a:cubicBezTo>
                          <a:pt x="398" y="34"/>
                          <a:pt x="384" y="34"/>
                          <a:pt x="384" y="34"/>
                        </a:cubicBezTo>
                        <a:cubicBezTo>
                          <a:pt x="379" y="47"/>
                          <a:pt x="398" y="51"/>
                          <a:pt x="411" y="55"/>
                        </a:cubicBezTo>
                        <a:cubicBezTo>
                          <a:pt x="419" y="72"/>
                          <a:pt x="421" y="79"/>
                          <a:pt x="443" y="84"/>
                        </a:cubicBezTo>
                        <a:cubicBezTo>
                          <a:pt x="461" y="71"/>
                          <a:pt x="435" y="65"/>
                          <a:pt x="468" y="57"/>
                        </a:cubicBezTo>
                        <a:cubicBezTo>
                          <a:pt x="482" y="61"/>
                          <a:pt x="485" y="70"/>
                          <a:pt x="497" y="74"/>
                        </a:cubicBezTo>
                        <a:cubicBezTo>
                          <a:pt x="505" y="76"/>
                          <a:pt x="513" y="78"/>
                          <a:pt x="521" y="80"/>
                        </a:cubicBezTo>
                        <a:cubicBezTo>
                          <a:pt x="524" y="81"/>
                          <a:pt x="529" y="82"/>
                          <a:pt x="529" y="82"/>
                        </a:cubicBezTo>
                        <a:cubicBezTo>
                          <a:pt x="547" y="78"/>
                          <a:pt x="547" y="76"/>
                          <a:pt x="562" y="84"/>
                        </a:cubicBezTo>
                        <a:cubicBezTo>
                          <a:pt x="566" y="95"/>
                          <a:pt x="565" y="86"/>
                          <a:pt x="559" y="97"/>
                        </a:cubicBezTo>
                        <a:cubicBezTo>
                          <a:pt x="557" y="101"/>
                          <a:pt x="554" y="110"/>
                          <a:pt x="554" y="110"/>
                        </a:cubicBezTo>
                        <a:cubicBezTo>
                          <a:pt x="556" y="132"/>
                          <a:pt x="556" y="168"/>
                          <a:pt x="572" y="188"/>
                        </a:cubicBezTo>
                        <a:cubicBezTo>
                          <a:pt x="568" y="198"/>
                          <a:pt x="564" y="208"/>
                          <a:pt x="562" y="219"/>
                        </a:cubicBezTo>
                        <a:cubicBezTo>
                          <a:pt x="564" y="227"/>
                          <a:pt x="569" y="233"/>
                          <a:pt x="572" y="240"/>
                        </a:cubicBezTo>
                        <a:cubicBezTo>
                          <a:pt x="573" y="247"/>
                          <a:pt x="572" y="254"/>
                          <a:pt x="575" y="259"/>
                        </a:cubicBezTo>
                        <a:cubicBezTo>
                          <a:pt x="577" y="263"/>
                          <a:pt x="595" y="272"/>
                          <a:pt x="599" y="283"/>
                        </a:cubicBezTo>
                        <a:cubicBezTo>
                          <a:pt x="594" y="295"/>
                          <a:pt x="603" y="306"/>
                          <a:pt x="618" y="310"/>
                        </a:cubicBezTo>
                        <a:cubicBezTo>
                          <a:pt x="630" y="307"/>
                          <a:pt x="638" y="308"/>
                          <a:pt x="645" y="300"/>
                        </a:cubicBezTo>
                        <a:cubicBezTo>
                          <a:pt x="660" y="302"/>
                          <a:pt x="663" y="303"/>
                          <a:pt x="672" y="293"/>
                        </a:cubicBezTo>
                        <a:cubicBezTo>
                          <a:pt x="675" y="294"/>
                          <a:pt x="679" y="293"/>
                          <a:pt x="680" y="295"/>
                        </a:cubicBezTo>
                        <a:cubicBezTo>
                          <a:pt x="682" y="301"/>
                          <a:pt x="674" y="321"/>
                          <a:pt x="672" y="327"/>
                        </a:cubicBezTo>
                        <a:cubicBezTo>
                          <a:pt x="668" y="340"/>
                          <a:pt x="671" y="326"/>
                          <a:pt x="664" y="340"/>
                        </a:cubicBezTo>
                        <a:cubicBezTo>
                          <a:pt x="652" y="360"/>
                          <a:pt x="646" y="381"/>
                          <a:pt x="621" y="394"/>
                        </a:cubicBezTo>
                        <a:cubicBezTo>
                          <a:pt x="614" y="402"/>
                          <a:pt x="609" y="402"/>
                          <a:pt x="599" y="407"/>
                        </a:cubicBezTo>
                        <a:cubicBezTo>
                          <a:pt x="590" y="418"/>
                          <a:pt x="579" y="429"/>
                          <a:pt x="567" y="439"/>
                        </a:cubicBezTo>
                        <a:cubicBezTo>
                          <a:pt x="560" y="454"/>
                          <a:pt x="555" y="470"/>
                          <a:pt x="548" y="485"/>
                        </a:cubicBezTo>
                        <a:cubicBezTo>
                          <a:pt x="549" y="489"/>
                          <a:pt x="550" y="492"/>
                          <a:pt x="551" y="496"/>
                        </a:cubicBezTo>
                        <a:cubicBezTo>
                          <a:pt x="552" y="500"/>
                          <a:pt x="556" y="508"/>
                          <a:pt x="556" y="508"/>
                        </a:cubicBezTo>
                        <a:cubicBezTo>
                          <a:pt x="559" y="524"/>
                          <a:pt x="562" y="546"/>
                          <a:pt x="576" y="557"/>
                        </a:cubicBezTo>
                        <a:lnTo>
                          <a:pt x="435" y="556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27" name="Freeform 99"/>
                  <p:cNvSpPr>
                    <a:spLocks/>
                  </p:cNvSpPr>
                  <p:nvPr/>
                </p:nvSpPr>
                <p:spPr bwMode="ltGray">
                  <a:xfrm>
                    <a:off x="3877" y="448"/>
                    <a:ext cx="163" cy="221"/>
                  </a:xfrm>
                  <a:custGeom>
                    <a:avLst/>
                    <a:gdLst/>
                    <a:ahLst/>
                    <a:cxnLst>
                      <a:cxn ang="0">
                        <a:pos x="243" y="347"/>
                      </a:cxn>
                      <a:cxn ang="0">
                        <a:pos x="233" y="301"/>
                      </a:cxn>
                      <a:cxn ang="0">
                        <a:pos x="217" y="288"/>
                      </a:cxn>
                      <a:cxn ang="0">
                        <a:pos x="215" y="269"/>
                      </a:cxn>
                      <a:cxn ang="0">
                        <a:pos x="209" y="254"/>
                      </a:cxn>
                      <a:cxn ang="0">
                        <a:pos x="209" y="229"/>
                      </a:cxn>
                      <a:cxn ang="0">
                        <a:pos x="207" y="214"/>
                      </a:cxn>
                      <a:cxn ang="0">
                        <a:pos x="228" y="202"/>
                      </a:cxn>
                      <a:cxn ang="0">
                        <a:pos x="257" y="197"/>
                      </a:cxn>
                      <a:cxn ang="0">
                        <a:pos x="257" y="136"/>
                      </a:cxn>
                      <a:cxn ang="0">
                        <a:pos x="54" y="96"/>
                      </a:cxn>
                      <a:cxn ang="0">
                        <a:pos x="32" y="98"/>
                      </a:cxn>
                      <a:cxn ang="0">
                        <a:pos x="16" y="102"/>
                      </a:cxn>
                      <a:cxn ang="0">
                        <a:pos x="0" y="149"/>
                      </a:cxn>
                      <a:cxn ang="0">
                        <a:pos x="93" y="346"/>
                      </a:cxn>
                      <a:cxn ang="0">
                        <a:pos x="243" y="347"/>
                      </a:cxn>
                    </a:cxnLst>
                    <a:rect l="0" t="0" r="r" b="b"/>
                    <a:pathLst>
                      <a:path w="257" h="347">
                        <a:moveTo>
                          <a:pt x="243" y="347"/>
                        </a:moveTo>
                        <a:lnTo>
                          <a:pt x="233" y="301"/>
                        </a:lnTo>
                        <a:lnTo>
                          <a:pt x="217" y="288"/>
                        </a:lnTo>
                        <a:lnTo>
                          <a:pt x="215" y="269"/>
                        </a:lnTo>
                        <a:lnTo>
                          <a:pt x="209" y="254"/>
                        </a:lnTo>
                        <a:lnTo>
                          <a:pt x="209" y="229"/>
                        </a:lnTo>
                        <a:lnTo>
                          <a:pt x="207" y="214"/>
                        </a:lnTo>
                        <a:lnTo>
                          <a:pt x="228" y="202"/>
                        </a:lnTo>
                        <a:lnTo>
                          <a:pt x="257" y="197"/>
                        </a:lnTo>
                        <a:lnTo>
                          <a:pt x="257" y="136"/>
                        </a:lnTo>
                        <a:cubicBezTo>
                          <a:pt x="209" y="119"/>
                          <a:pt x="13" y="0"/>
                          <a:pt x="54" y="96"/>
                        </a:cubicBezTo>
                        <a:cubicBezTo>
                          <a:pt x="36" y="106"/>
                          <a:pt x="57" y="97"/>
                          <a:pt x="32" y="98"/>
                        </a:cubicBezTo>
                        <a:cubicBezTo>
                          <a:pt x="27" y="99"/>
                          <a:pt x="16" y="102"/>
                          <a:pt x="16" y="102"/>
                        </a:cubicBezTo>
                        <a:lnTo>
                          <a:pt x="0" y="149"/>
                        </a:lnTo>
                        <a:lnTo>
                          <a:pt x="93" y="346"/>
                        </a:lnTo>
                        <a:lnTo>
                          <a:pt x="243" y="347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28" name="Freeform 100"/>
                  <p:cNvSpPr>
                    <a:spLocks/>
                  </p:cNvSpPr>
                  <p:nvPr/>
                </p:nvSpPr>
                <p:spPr bwMode="ltGray">
                  <a:xfrm>
                    <a:off x="4164" y="611"/>
                    <a:ext cx="7" cy="12"/>
                  </a:xfrm>
                  <a:custGeom>
                    <a:avLst/>
                    <a:gdLst/>
                    <a:ahLst/>
                    <a:cxnLst>
                      <a:cxn ang="0">
                        <a:pos x="7" y="25"/>
                      </a:cxn>
                      <a:cxn ang="0">
                        <a:pos x="19" y="21"/>
                      </a:cxn>
                      <a:cxn ang="0">
                        <a:pos x="7" y="25"/>
                      </a:cxn>
                    </a:cxnLst>
                    <a:rect l="0" t="0" r="r" b="b"/>
                    <a:pathLst>
                      <a:path w="19" h="37">
                        <a:moveTo>
                          <a:pt x="7" y="25"/>
                        </a:moveTo>
                        <a:cubicBezTo>
                          <a:pt x="0" y="4"/>
                          <a:pt x="12" y="0"/>
                          <a:pt x="19" y="21"/>
                        </a:cubicBezTo>
                        <a:cubicBezTo>
                          <a:pt x="14" y="37"/>
                          <a:pt x="18" y="36"/>
                          <a:pt x="7" y="25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29" name="Freeform 101"/>
                  <p:cNvSpPr>
                    <a:spLocks/>
                  </p:cNvSpPr>
                  <p:nvPr/>
                </p:nvSpPr>
                <p:spPr bwMode="ltGray">
                  <a:xfrm>
                    <a:off x="4155" y="497"/>
                    <a:ext cx="9" cy="7"/>
                  </a:xfrm>
                  <a:custGeom>
                    <a:avLst/>
                    <a:gdLst/>
                    <a:ahLst/>
                    <a:cxnLst>
                      <a:cxn ang="0">
                        <a:pos x="12" y="12"/>
                      </a:cxn>
                      <a:cxn ang="0">
                        <a:pos x="16" y="0"/>
                      </a:cxn>
                      <a:cxn ang="0">
                        <a:pos x="20" y="12"/>
                      </a:cxn>
                      <a:cxn ang="0">
                        <a:pos x="8" y="20"/>
                      </a:cxn>
                      <a:cxn ang="0">
                        <a:pos x="12" y="12"/>
                      </a:cxn>
                    </a:cxnLst>
                    <a:rect l="0" t="0" r="r" b="b"/>
                    <a:pathLst>
                      <a:path w="22" h="20">
                        <a:moveTo>
                          <a:pt x="12" y="12"/>
                        </a:moveTo>
                        <a:cubicBezTo>
                          <a:pt x="13" y="8"/>
                          <a:pt x="12" y="0"/>
                          <a:pt x="16" y="0"/>
                        </a:cubicBezTo>
                        <a:cubicBezTo>
                          <a:pt x="20" y="0"/>
                          <a:pt x="22" y="8"/>
                          <a:pt x="20" y="12"/>
                        </a:cubicBezTo>
                        <a:cubicBezTo>
                          <a:pt x="18" y="16"/>
                          <a:pt x="12" y="17"/>
                          <a:pt x="8" y="20"/>
                        </a:cubicBezTo>
                        <a:cubicBezTo>
                          <a:pt x="3" y="5"/>
                          <a:pt x="0" y="6"/>
                          <a:pt x="12" y="1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30" name="Freeform 102"/>
                  <p:cNvSpPr>
                    <a:spLocks/>
                  </p:cNvSpPr>
                  <p:nvPr/>
                </p:nvSpPr>
                <p:spPr bwMode="ltGray">
                  <a:xfrm>
                    <a:off x="3760" y="357"/>
                    <a:ext cx="25" cy="10"/>
                  </a:xfrm>
                  <a:custGeom>
                    <a:avLst/>
                    <a:gdLst/>
                    <a:ahLst/>
                    <a:cxnLst>
                      <a:cxn ang="0">
                        <a:pos x="24" y="18"/>
                      </a:cxn>
                      <a:cxn ang="0">
                        <a:pos x="32" y="6"/>
                      </a:cxn>
                      <a:cxn ang="0">
                        <a:pos x="36" y="30"/>
                      </a:cxn>
                      <a:cxn ang="0">
                        <a:pos x="24" y="18"/>
                      </a:cxn>
                    </a:cxnLst>
                    <a:rect l="0" t="0" r="r" b="b"/>
                    <a:pathLst>
                      <a:path w="57" h="30">
                        <a:moveTo>
                          <a:pt x="24" y="18"/>
                        </a:moveTo>
                        <a:cubicBezTo>
                          <a:pt x="0" y="10"/>
                          <a:pt x="9" y="0"/>
                          <a:pt x="32" y="6"/>
                        </a:cubicBezTo>
                        <a:cubicBezTo>
                          <a:pt x="46" y="15"/>
                          <a:pt x="57" y="23"/>
                          <a:pt x="36" y="30"/>
                        </a:cubicBezTo>
                        <a:cubicBezTo>
                          <a:pt x="21" y="25"/>
                          <a:pt x="24" y="30"/>
                          <a:pt x="24" y="1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31" name="Freeform 103"/>
                  <p:cNvSpPr>
                    <a:spLocks/>
                  </p:cNvSpPr>
                  <p:nvPr/>
                </p:nvSpPr>
                <p:spPr bwMode="ltGray">
                  <a:xfrm>
                    <a:off x="4062" y="265"/>
                    <a:ext cx="295" cy="233"/>
                  </a:xfrm>
                  <a:custGeom>
                    <a:avLst/>
                    <a:gdLst/>
                    <a:ahLst/>
                    <a:cxnLst>
                      <a:cxn ang="0">
                        <a:pos x="473" y="464"/>
                      </a:cxn>
                      <a:cxn ang="0">
                        <a:pos x="393" y="452"/>
                      </a:cxn>
                      <a:cxn ang="0">
                        <a:pos x="325" y="412"/>
                      </a:cxn>
                      <a:cxn ang="0">
                        <a:pos x="265" y="400"/>
                      </a:cxn>
                      <a:cxn ang="0">
                        <a:pos x="237" y="416"/>
                      </a:cxn>
                      <a:cxn ang="0">
                        <a:pos x="261" y="428"/>
                      </a:cxn>
                      <a:cxn ang="0">
                        <a:pos x="293" y="468"/>
                      </a:cxn>
                      <a:cxn ang="0">
                        <a:pos x="321" y="476"/>
                      </a:cxn>
                      <a:cxn ang="0">
                        <a:pos x="333" y="536"/>
                      </a:cxn>
                      <a:cxn ang="0">
                        <a:pos x="313" y="552"/>
                      </a:cxn>
                      <a:cxn ang="0">
                        <a:pos x="261" y="616"/>
                      </a:cxn>
                      <a:cxn ang="0">
                        <a:pos x="225" y="628"/>
                      </a:cxn>
                      <a:cxn ang="0">
                        <a:pos x="97" y="696"/>
                      </a:cxn>
                      <a:cxn ang="0">
                        <a:pos x="77" y="616"/>
                      </a:cxn>
                      <a:cxn ang="0">
                        <a:pos x="45" y="524"/>
                      </a:cxn>
                      <a:cxn ang="0">
                        <a:pos x="33" y="448"/>
                      </a:cxn>
                      <a:cxn ang="0">
                        <a:pos x="53" y="344"/>
                      </a:cxn>
                      <a:cxn ang="0">
                        <a:pos x="17" y="392"/>
                      </a:cxn>
                      <a:cxn ang="0">
                        <a:pos x="81" y="280"/>
                      </a:cxn>
                      <a:cxn ang="0">
                        <a:pos x="113" y="204"/>
                      </a:cxn>
                      <a:cxn ang="0">
                        <a:pos x="37" y="204"/>
                      </a:cxn>
                      <a:cxn ang="0">
                        <a:pos x="1" y="196"/>
                      </a:cxn>
                      <a:cxn ang="0">
                        <a:pos x="25" y="140"/>
                      </a:cxn>
                      <a:cxn ang="0">
                        <a:pos x="97" y="112"/>
                      </a:cxn>
                      <a:cxn ang="0">
                        <a:pos x="221" y="124"/>
                      </a:cxn>
                      <a:cxn ang="0">
                        <a:pos x="229" y="64"/>
                      </a:cxn>
                      <a:cxn ang="0">
                        <a:pos x="261" y="0"/>
                      </a:cxn>
                      <a:cxn ang="0">
                        <a:pos x="357" y="44"/>
                      </a:cxn>
                      <a:cxn ang="0">
                        <a:pos x="329" y="88"/>
                      </a:cxn>
                      <a:cxn ang="0">
                        <a:pos x="301" y="176"/>
                      </a:cxn>
                      <a:cxn ang="0">
                        <a:pos x="361" y="192"/>
                      </a:cxn>
                      <a:cxn ang="0">
                        <a:pos x="373" y="136"/>
                      </a:cxn>
                      <a:cxn ang="0">
                        <a:pos x="417" y="92"/>
                      </a:cxn>
                      <a:cxn ang="0">
                        <a:pos x="497" y="88"/>
                      </a:cxn>
                      <a:cxn ang="0">
                        <a:pos x="529" y="52"/>
                      </a:cxn>
                      <a:cxn ang="0">
                        <a:pos x="541" y="460"/>
                      </a:cxn>
                    </a:cxnLst>
                    <a:rect l="0" t="0" r="r" b="b"/>
                    <a:pathLst>
                      <a:path w="693" h="696">
                        <a:moveTo>
                          <a:pt x="541" y="460"/>
                        </a:moveTo>
                        <a:lnTo>
                          <a:pt x="473" y="464"/>
                        </a:lnTo>
                        <a:lnTo>
                          <a:pt x="441" y="452"/>
                        </a:lnTo>
                        <a:lnTo>
                          <a:pt x="393" y="452"/>
                        </a:lnTo>
                        <a:cubicBezTo>
                          <a:pt x="365" y="448"/>
                          <a:pt x="360" y="444"/>
                          <a:pt x="337" y="436"/>
                        </a:cubicBezTo>
                        <a:cubicBezTo>
                          <a:pt x="336" y="432"/>
                          <a:pt x="330" y="413"/>
                          <a:pt x="325" y="412"/>
                        </a:cubicBezTo>
                        <a:cubicBezTo>
                          <a:pt x="317" y="411"/>
                          <a:pt x="301" y="420"/>
                          <a:pt x="301" y="420"/>
                        </a:cubicBezTo>
                        <a:cubicBezTo>
                          <a:pt x="289" y="412"/>
                          <a:pt x="277" y="408"/>
                          <a:pt x="265" y="400"/>
                        </a:cubicBezTo>
                        <a:cubicBezTo>
                          <a:pt x="252" y="380"/>
                          <a:pt x="256" y="356"/>
                          <a:pt x="233" y="348"/>
                        </a:cubicBezTo>
                        <a:cubicBezTo>
                          <a:pt x="217" y="372"/>
                          <a:pt x="221" y="392"/>
                          <a:pt x="237" y="416"/>
                        </a:cubicBezTo>
                        <a:cubicBezTo>
                          <a:pt x="234" y="428"/>
                          <a:pt x="228" y="445"/>
                          <a:pt x="237" y="444"/>
                        </a:cubicBezTo>
                        <a:cubicBezTo>
                          <a:pt x="247" y="443"/>
                          <a:pt x="261" y="428"/>
                          <a:pt x="261" y="428"/>
                        </a:cubicBezTo>
                        <a:cubicBezTo>
                          <a:pt x="258" y="450"/>
                          <a:pt x="243" y="475"/>
                          <a:pt x="269" y="484"/>
                        </a:cubicBezTo>
                        <a:cubicBezTo>
                          <a:pt x="277" y="479"/>
                          <a:pt x="288" y="476"/>
                          <a:pt x="293" y="468"/>
                        </a:cubicBezTo>
                        <a:cubicBezTo>
                          <a:pt x="302" y="454"/>
                          <a:pt x="303" y="446"/>
                          <a:pt x="317" y="436"/>
                        </a:cubicBezTo>
                        <a:cubicBezTo>
                          <a:pt x="315" y="448"/>
                          <a:pt x="306" y="467"/>
                          <a:pt x="321" y="476"/>
                        </a:cubicBezTo>
                        <a:cubicBezTo>
                          <a:pt x="328" y="480"/>
                          <a:pt x="345" y="484"/>
                          <a:pt x="345" y="484"/>
                        </a:cubicBezTo>
                        <a:cubicBezTo>
                          <a:pt x="382" y="472"/>
                          <a:pt x="347" y="527"/>
                          <a:pt x="333" y="536"/>
                        </a:cubicBezTo>
                        <a:cubicBezTo>
                          <a:pt x="330" y="540"/>
                          <a:pt x="329" y="545"/>
                          <a:pt x="325" y="548"/>
                        </a:cubicBezTo>
                        <a:cubicBezTo>
                          <a:pt x="322" y="551"/>
                          <a:pt x="316" y="549"/>
                          <a:pt x="313" y="552"/>
                        </a:cubicBezTo>
                        <a:cubicBezTo>
                          <a:pt x="300" y="565"/>
                          <a:pt x="320" y="575"/>
                          <a:pt x="293" y="584"/>
                        </a:cubicBezTo>
                        <a:cubicBezTo>
                          <a:pt x="286" y="595"/>
                          <a:pt x="272" y="610"/>
                          <a:pt x="261" y="616"/>
                        </a:cubicBezTo>
                        <a:cubicBezTo>
                          <a:pt x="254" y="620"/>
                          <a:pt x="245" y="621"/>
                          <a:pt x="237" y="624"/>
                        </a:cubicBezTo>
                        <a:cubicBezTo>
                          <a:pt x="233" y="625"/>
                          <a:pt x="225" y="628"/>
                          <a:pt x="225" y="628"/>
                        </a:cubicBezTo>
                        <a:cubicBezTo>
                          <a:pt x="215" y="659"/>
                          <a:pt x="212" y="652"/>
                          <a:pt x="173" y="656"/>
                        </a:cubicBezTo>
                        <a:cubicBezTo>
                          <a:pt x="140" y="667"/>
                          <a:pt x="132" y="687"/>
                          <a:pt x="97" y="696"/>
                        </a:cubicBezTo>
                        <a:cubicBezTo>
                          <a:pt x="77" y="691"/>
                          <a:pt x="75" y="687"/>
                          <a:pt x="81" y="668"/>
                        </a:cubicBezTo>
                        <a:cubicBezTo>
                          <a:pt x="77" y="646"/>
                          <a:pt x="72" y="639"/>
                          <a:pt x="77" y="616"/>
                        </a:cubicBezTo>
                        <a:cubicBezTo>
                          <a:pt x="73" y="598"/>
                          <a:pt x="71" y="587"/>
                          <a:pt x="61" y="572"/>
                        </a:cubicBezTo>
                        <a:cubicBezTo>
                          <a:pt x="58" y="551"/>
                          <a:pt x="51" y="543"/>
                          <a:pt x="45" y="524"/>
                        </a:cubicBezTo>
                        <a:cubicBezTo>
                          <a:pt x="52" y="502"/>
                          <a:pt x="58" y="496"/>
                          <a:pt x="49" y="472"/>
                        </a:cubicBezTo>
                        <a:cubicBezTo>
                          <a:pt x="46" y="463"/>
                          <a:pt x="33" y="448"/>
                          <a:pt x="33" y="448"/>
                        </a:cubicBezTo>
                        <a:cubicBezTo>
                          <a:pt x="42" y="422"/>
                          <a:pt x="42" y="408"/>
                          <a:pt x="33" y="380"/>
                        </a:cubicBezTo>
                        <a:cubicBezTo>
                          <a:pt x="49" y="369"/>
                          <a:pt x="48" y="362"/>
                          <a:pt x="53" y="344"/>
                        </a:cubicBezTo>
                        <a:cubicBezTo>
                          <a:pt x="47" y="327"/>
                          <a:pt x="49" y="308"/>
                          <a:pt x="33" y="332"/>
                        </a:cubicBezTo>
                        <a:cubicBezTo>
                          <a:pt x="40" y="353"/>
                          <a:pt x="29" y="374"/>
                          <a:pt x="17" y="392"/>
                        </a:cubicBezTo>
                        <a:cubicBezTo>
                          <a:pt x="6" y="360"/>
                          <a:pt x="10" y="340"/>
                          <a:pt x="13" y="304"/>
                        </a:cubicBezTo>
                        <a:cubicBezTo>
                          <a:pt x="44" y="314"/>
                          <a:pt x="54" y="289"/>
                          <a:pt x="81" y="280"/>
                        </a:cubicBezTo>
                        <a:cubicBezTo>
                          <a:pt x="94" y="261"/>
                          <a:pt x="85" y="242"/>
                          <a:pt x="105" y="228"/>
                        </a:cubicBezTo>
                        <a:cubicBezTo>
                          <a:pt x="108" y="220"/>
                          <a:pt x="110" y="212"/>
                          <a:pt x="113" y="204"/>
                        </a:cubicBezTo>
                        <a:cubicBezTo>
                          <a:pt x="116" y="196"/>
                          <a:pt x="89" y="196"/>
                          <a:pt x="89" y="196"/>
                        </a:cubicBezTo>
                        <a:cubicBezTo>
                          <a:pt x="81" y="221"/>
                          <a:pt x="58" y="211"/>
                          <a:pt x="37" y="204"/>
                        </a:cubicBezTo>
                        <a:cubicBezTo>
                          <a:pt x="33" y="207"/>
                          <a:pt x="30" y="213"/>
                          <a:pt x="25" y="212"/>
                        </a:cubicBezTo>
                        <a:cubicBezTo>
                          <a:pt x="16" y="210"/>
                          <a:pt x="1" y="196"/>
                          <a:pt x="1" y="196"/>
                        </a:cubicBezTo>
                        <a:cubicBezTo>
                          <a:pt x="4" y="186"/>
                          <a:pt x="4" y="174"/>
                          <a:pt x="9" y="164"/>
                        </a:cubicBezTo>
                        <a:cubicBezTo>
                          <a:pt x="13" y="155"/>
                          <a:pt x="25" y="140"/>
                          <a:pt x="25" y="140"/>
                        </a:cubicBezTo>
                        <a:cubicBezTo>
                          <a:pt x="0" y="132"/>
                          <a:pt x="25" y="128"/>
                          <a:pt x="37" y="124"/>
                        </a:cubicBezTo>
                        <a:cubicBezTo>
                          <a:pt x="58" y="131"/>
                          <a:pt x="75" y="116"/>
                          <a:pt x="97" y="112"/>
                        </a:cubicBezTo>
                        <a:cubicBezTo>
                          <a:pt x="135" y="87"/>
                          <a:pt x="159" y="122"/>
                          <a:pt x="197" y="132"/>
                        </a:cubicBezTo>
                        <a:cubicBezTo>
                          <a:pt x="205" y="129"/>
                          <a:pt x="213" y="127"/>
                          <a:pt x="221" y="124"/>
                        </a:cubicBezTo>
                        <a:cubicBezTo>
                          <a:pt x="225" y="123"/>
                          <a:pt x="226" y="147"/>
                          <a:pt x="233" y="120"/>
                        </a:cubicBezTo>
                        <a:lnTo>
                          <a:pt x="229" y="64"/>
                        </a:lnTo>
                        <a:lnTo>
                          <a:pt x="209" y="40"/>
                        </a:lnTo>
                        <a:cubicBezTo>
                          <a:pt x="243" y="21"/>
                          <a:pt x="240" y="21"/>
                          <a:pt x="261" y="0"/>
                        </a:cubicBezTo>
                        <a:cubicBezTo>
                          <a:pt x="297" y="16"/>
                          <a:pt x="333" y="32"/>
                          <a:pt x="369" y="48"/>
                        </a:cubicBezTo>
                        <a:cubicBezTo>
                          <a:pt x="373" y="50"/>
                          <a:pt x="361" y="44"/>
                          <a:pt x="357" y="44"/>
                        </a:cubicBezTo>
                        <a:cubicBezTo>
                          <a:pt x="349" y="45"/>
                          <a:pt x="333" y="52"/>
                          <a:pt x="333" y="52"/>
                        </a:cubicBezTo>
                        <a:cubicBezTo>
                          <a:pt x="322" y="68"/>
                          <a:pt x="318" y="71"/>
                          <a:pt x="329" y="88"/>
                        </a:cubicBezTo>
                        <a:cubicBezTo>
                          <a:pt x="308" y="119"/>
                          <a:pt x="323" y="118"/>
                          <a:pt x="333" y="148"/>
                        </a:cubicBezTo>
                        <a:cubicBezTo>
                          <a:pt x="320" y="157"/>
                          <a:pt x="314" y="167"/>
                          <a:pt x="301" y="176"/>
                        </a:cubicBezTo>
                        <a:cubicBezTo>
                          <a:pt x="306" y="213"/>
                          <a:pt x="303" y="213"/>
                          <a:pt x="337" y="220"/>
                        </a:cubicBezTo>
                        <a:cubicBezTo>
                          <a:pt x="358" y="216"/>
                          <a:pt x="368" y="214"/>
                          <a:pt x="361" y="192"/>
                        </a:cubicBezTo>
                        <a:cubicBezTo>
                          <a:pt x="362" y="177"/>
                          <a:pt x="362" y="162"/>
                          <a:pt x="365" y="148"/>
                        </a:cubicBezTo>
                        <a:cubicBezTo>
                          <a:pt x="366" y="143"/>
                          <a:pt x="369" y="133"/>
                          <a:pt x="373" y="136"/>
                        </a:cubicBezTo>
                        <a:cubicBezTo>
                          <a:pt x="379" y="140"/>
                          <a:pt x="376" y="149"/>
                          <a:pt x="377" y="156"/>
                        </a:cubicBezTo>
                        <a:cubicBezTo>
                          <a:pt x="404" y="147"/>
                          <a:pt x="409" y="116"/>
                          <a:pt x="417" y="92"/>
                        </a:cubicBezTo>
                        <a:cubicBezTo>
                          <a:pt x="422" y="76"/>
                          <a:pt x="453" y="74"/>
                          <a:pt x="465" y="72"/>
                        </a:cubicBezTo>
                        <a:cubicBezTo>
                          <a:pt x="472" y="92"/>
                          <a:pt x="477" y="93"/>
                          <a:pt x="497" y="88"/>
                        </a:cubicBezTo>
                        <a:cubicBezTo>
                          <a:pt x="512" y="78"/>
                          <a:pt x="515" y="74"/>
                          <a:pt x="509" y="56"/>
                        </a:cubicBezTo>
                        <a:cubicBezTo>
                          <a:pt x="523" y="46"/>
                          <a:pt x="517" y="46"/>
                          <a:pt x="529" y="52"/>
                        </a:cubicBezTo>
                        <a:lnTo>
                          <a:pt x="693" y="72"/>
                        </a:lnTo>
                        <a:lnTo>
                          <a:pt x="541" y="460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32" name="Freeform 104"/>
                  <p:cNvSpPr>
                    <a:spLocks/>
                  </p:cNvSpPr>
                  <p:nvPr/>
                </p:nvSpPr>
                <p:spPr bwMode="ltGray">
                  <a:xfrm>
                    <a:off x="3861" y="247"/>
                    <a:ext cx="591" cy="95"/>
                  </a:xfrm>
                  <a:custGeom>
                    <a:avLst/>
                    <a:gdLst/>
                    <a:ahLst/>
                    <a:cxnLst>
                      <a:cxn ang="0">
                        <a:pos x="825" y="0"/>
                      </a:cxn>
                      <a:cxn ang="0">
                        <a:pos x="143" y="29"/>
                      </a:cxn>
                      <a:cxn ang="0">
                        <a:pos x="91" y="42"/>
                      </a:cxn>
                      <a:cxn ang="0">
                        <a:pos x="62" y="42"/>
                      </a:cxn>
                      <a:cxn ang="0">
                        <a:pos x="22" y="77"/>
                      </a:cxn>
                      <a:cxn ang="0">
                        <a:pos x="0" y="105"/>
                      </a:cxn>
                      <a:cxn ang="0">
                        <a:pos x="59" y="115"/>
                      </a:cxn>
                      <a:cxn ang="0">
                        <a:pos x="97" y="96"/>
                      </a:cxn>
                      <a:cxn ang="0">
                        <a:pos x="108" y="84"/>
                      </a:cxn>
                      <a:cxn ang="0">
                        <a:pos x="167" y="52"/>
                      </a:cxn>
                      <a:cxn ang="0">
                        <a:pos x="215" y="46"/>
                      </a:cxn>
                      <a:cxn ang="0">
                        <a:pos x="237" y="94"/>
                      </a:cxn>
                      <a:cxn ang="0">
                        <a:pos x="188" y="109"/>
                      </a:cxn>
                      <a:cxn ang="0">
                        <a:pos x="231" y="113"/>
                      </a:cxn>
                      <a:cxn ang="0">
                        <a:pos x="250" y="90"/>
                      </a:cxn>
                      <a:cxn ang="0">
                        <a:pos x="266" y="92"/>
                      </a:cxn>
                      <a:cxn ang="0">
                        <a:pos x="253" y="54"/>
                      </a:cxn>
                      <a:cxn ang="0">
                        <a:pos x="266" y="44"/>
                      </a:cxn>
                      <a:cxn ang="0">
                        <a:pos x="277" y="88"/>
                      </a:cxn>
                      <a:cxn ang="0">
                        <a:pos x="266" y="113"/>
                      </a:cxn>
                      <a:cxn ang="0">
                        <a:pos x="296" y="130"/>
                      </a:cxn>
                      <a:cxn ang="0">
                        <a:pos x="299" y="92"/>
                      </a:cxn>
                      <a:cxn ang="0">
                        <a:pos x="331" y="103"/>
                      </a:cxn>
                      <a:cxn ang="0">
                        <a:pos x="382" y="73"/>
                      </a:cxn>
                      <a:cxn ang="0">
                        <a:pos x="409" y="50"/>
                      </a:cxn>
                      <a:cxn ang="0">
                        <a:pos x="439" y="56"/>
                      </a:cxn>
                      <a:cxn ang="0">
                        <a:pos x="455" y="50"/>
                      </a:cxn>
                      <a:cxn ang="0">
                        <a:pos x="431" y="44"/>
                      </a:cxn>
                      <a:cxn ang="0">
                        <a:pos x="474" y="35"/>
                      </a:cxn>
                      <a:cxn ang="0">
                        <a:pos x="544" y="54"/>
                      </a:cxn>
                      <a:cxn ang="0">
                        <a:pos x="581" y="42"/>
                      </a:cxn>
                      <a:cxn ang="0">
                        <a:pos x="584" y="63"/>
                      </a:cxn>
                      <a:cxn ang="0">
                        <a:pos x="568" y="101"/>
                      </a:cxn>
                      <a:cxn ang="0">
                        <a:pos x="611" y="88"/>
                      </a:cxn>
                      <a:cxn ang="0">
                        <a:pos x="624" y="80"/>
                      </a:cxn>
                      <a:cxn ang="0">
                        <a:pos x="648" y="61"/>
                      </a:cxn>
                      <a:cxn ang="0">
                        <a:pos x="794" y="84"/>
                      </a:cxn>
                    </a:cxnLst>
                    <a:rect l="0" t="0" r="r" b="b"/>
                    <a:pathLst>
                      <a:path w="931" h="149">
                        <a:moveTo>
                          <a:pt x="794" y="84"/>
                        </a:moveTo>
                        <a:cubicBezTo>
                          <a:pt x="813" y="72"/>
                          <a:pt x="931" y="14"/>
                          <a:pt x="825" y="0"/>
                        </a:cubicBezTo>
                        <a:lnTo>
                          <a:pt x="159" y="0"/>
                        </a:lnTo>
                        <a:cubicBezTo>
                          <a:pt x="149" y="12"/>
                          <a:pt x="162" y="18"/>
                          <a:pt x="143" y="29"/>
                        </a:cubicBezTo>
                        <a:cubicBezTo>
                          <a:pt x="130" y="44"/>
                          <a:pt x="133" y="39"/>
                          <a:pt x="116" y="48"/>
                        </a:cubicBezTo>
                        <a:cubicBezTo>
                          <a:pt x="108" y="46"/>
                          <a:pt x="100" y="44"/>
                          <a:pt x="91" y="42"/>
                        </a:cubicBezTo>
                        <a:cubicBezTo>
                          <a:pt x="89" y="41"/>
                          <a:pt x="83" y="40"/>
                          <a:pt x="83" y="40"/>
                        </a:cubicBezTo>
                        <a:cubicBezTo>
                          <a:pt x="76" y="40"/>
                          <a:pt x="68" y="39"/>
                          <a:pt x="62" y="42"/>
                        </a:cubicBezTo>
                        <a:cubicBezTo>
                          <a:pt x="54" y="45"/>
                          <a:pt x="46" y="61"/>
                          <a:pt x="38" y="67"/>
                        </a:cubicBezTo>
                        <a:cubicBezTo>
                          <a:pt x="32" y="71"/>
                          <a:pt x="27" y="74"/>
                          <a:pt x="22" y="77"/>
                        </a:cubicBezTo>
                        <a:cubicBezTo>
                          <a:pt x="16" y="81"/>
                          <a:pt x="5" y="86"/>
                          <a:pt x="5" y="86"/>
                        </a:cubicBezTo>
                        <a:cubicBezTo>
                          <a:pt x="9" y="95"/>
                          <a:pt x="7" y="97"/>
                          <a:pt x="0" y="105"/>
                        </a:cubicBezTo>
                        <a:cubicBezTo>
                          <a:pt x="17" y="107"/>
                          <a:pt x="22" y="107"/>
                          <a:pt x="16" y="120"/>
                        </a:cubicBezTo>
                        <a:cubicBezTo>
                          <a:pt x="27" y="122"/>
                          <a:pt x="48" y="116"/>
                          <a:pt x="59" y="115"/>
                        </a:cubicBezTo>
                        <a:cubicBezTo>
                          <a:pt x="71" y="112"/>
                          <a:pt x="73" y="117"/>
                          <a:pt x="83" y="111"/>
                        </a:cubicBezTo>
                        <a:cubicBezTo>
                          <a:pt x="89" y="96"/>
                          <a:pt x="83" y="100"/>
                          <a:pt x="97" y="96"/>
                        </a:cubicBezTo>
                        <a:cubicBezTo>
                          <a:pt x="100" y="94"/>
                          <a:pt x="103" y="93"/>
                          <a:pt x="105" y="90"/>
                        </a:cubicBezTo>
                        <a:cubicBezTo>
                          <a:pt x="106" y="88"/>
                          <a:pt x="106" y="85"/>
                          <a:pt x="108" y="84"/>
                        </a:cubicBezTo>
                        <a:cubicBezTo>
                          <a:pt x="112" y="80"/>
                          <a:pt x="140" y="69"/>
                          <a:pt x="148" y="67"/>
                        </a:cubicBezTo>
                        <a:cubicBezTo>
                          <a:pt x="160" y="52"/>
                          <a:pt x="153" y="56"/>
                          <a:pt x="167" y="52"/>
                        </a:cubicBezTo>
                        <a:cubicBezTo>
                          <a:pt x="178" y="55"/>
                          <a:pt x="179" y="62"/>
                          <a:pt x="191" y="58"/>
                        </a:cubicBezTo>
                        <a:cubicBezTo>
                          <a:pt x="199" y="52"/>
                          <a:pt x="206" y="51"/>
                          <a:pt x="215" y="46"/>
                        </a:cubicBezTo>
                        <a:cubicBezTo>
                          <a:pt x="226" y="58"/>
                          <a:pt x="217" y="46"/>
                          <a:pt x="223" y="69"/>
                        </a:cubicBezTo>
                        <a:cubicBezTo>
                          <a:pt x="226" y="79"/>
                          <a:pt x="233" y="85"/>
                          <a:pt x="237" y="94"/>
                        </a:cubicBezTo>
                        <a:cubicBezTo>
                          <a:pt x="227" y="100"/>
                          <a:pt x="229" y="104"/>
                          <a:pt x="218" y="107"/>
                        </a:cubicBezTo>
                        <a:cubicBezTo>
                          <a:pt x="207" y="120"/>
                          <a:pt x="203" y="113"/>
                          <a:pt x="188" y="109"/>
                        </a:cubicBezTo>
                        <a:cubicBezTo>
                          <a:pt x="191" y="117"/>
                          <a:pt x="200" y="127"/>
                          <a:pt x="210" y="132"/>
                        </a:cubicBezTo>
                        <a:cubicBezTo>
                          <a:pt x="218" y="114"/>
                          <a:pt x="211" y="122"/>
                          <a:pt x="231" y="113"/>
                        </a:cubicBezTo>
                        <a:cubicBezTo>
                          <a:pt x="237" y="111"/>
                          <a:pt x="248" y="105"/>
                          <a:pt x="248" y="105"/>
                        </a:cubicBezTo>
                        <a:cubicBezTo>
                          <a:pt x="248" y="100"/>
                          <a:pt x="246" y="94"/>
                          <a:pt x="250" y="90"/>
                        </a:cubicBezTo>
                        <a:cubicBezTo>
                          <a:pt x="253" y="88"/>
                          <a:pt x="254" y="96"/>
                          <a:pt x="258" y="96"/>
                        </a:cubicBezTo>
                        <a:cubicBezTo>
                          <a:pt x="262" y="97"/>
                          <a:pt x="264" y="94"/>
                          <a:pt x="266" y="92"/>
                        </a:cubicBezTo>
                        <a:cubicBezTo>
                          <a:pt x="262" y="82"/>
                          <a:pt x="252" y="77"/>
                          <a:pt x="248" y="67"/>
                        </a:cubicBezTo>
                        <a:cubicBezTo>
                          <a:pt x="250" y="63"/>
                          <a:pt x="255" y="58"/>
                          <a:pt x="253" y="54"/>
                        </a:cubicBezTo>
                        <a:cubicBezTo>
                          <a:pt x="251" y="50"/>
                          <a:pt x="248" y="42"/>
                          <a:pt x="248" y="42"/>
                        </a:cubicBezTo>
                        <a:cubicBezTo>
                          <a:pt x="256" y="32"/>
                          <a:pt x="259" y="35"/>
                          <a:pt x="266" y="44"/>
                        </a:cubicBezTo>
                        <a:cubicBezTo>
                          <a:pt x="270" y="56"/>
                          <a:pt x="276" y="61"/>
                          <a:pt x="285" y="71"/>
                        </a:cubicBezTo>
                        <a:cubicBezTo>
                          <a:pt x="281" y="81"/>
                          <a:pt x="289" y="82"/>
                          <a:pt x="277" y="88"/>
                        </a:cubicBezTo>
                        <a:cubicBezTo>
                          <a:pt x="262" y="106"/>
                          <a:pt x="278" y="83"/>
                          <a:pt x="274" y="101"/>
                        </a:cubicBezTo>
                        <a:cubicBezTo>
                          <a:pt x="274" y="105"/>
                          <a:pt x="268" y="109"/>
                          <a:pt x="266" y="113"/>
                        </a:cubicBezTo>
                        <a:cubicBezTo>
                          <a:pt x="270" y="122"/>
                          <a:pt x="268" y="125"/>
                          <a:pt x="261" y="132"/>
                        </a:cubicBezTo>
                        <a:cubicBezTo>
                          <a:pt x="268" y="149"/>
                          <a:pt x="282" y="134"/>
                          <a:pt x="296" y="130"/>
                        </a:cubicBezTo>
                        <a:cubicBezTo>
                          <a:pt x="299" y="122"/>
                          <a:pt x="295" y="119"/>
                          <a:pt x="299" y="111"/>
                        </a:cubicBezTo>
                        <a:cubicBezTo>
                          <a:pt x="296" y="105"/>
                          <a:pt x="288" y="97"/>
                          <a:pt x="299" y="92"/>
                        </a:cubicBezTo>
                        <a:cubicBezTo>
                          <a:pt x="303" y="90"/>
                          <a:pt x="315" y="88"/>
                          <a:pt x="315" y="88"/>
                        </a:cubicBezTo>
                        <a:cubicBezTo>
                          <a:pt x="326" y="91"/>
                          <a:pt x="325" y="95"/>
                          <a:pt x="331" y="103"/>
                        </a:cubicBezTo>
                        <a:cubicBezTo>
                          <a:pt x="339" y="84"/>
                          <a:pt x="331" y="90"/>
                          <a:pt x="361" y="92"/>
                        </a:cubicBezTo>
                        <a:cubicBezTo>
                          <a:pt x="355" y="76"/>
                          <a:pt x="365" y="76"/>
                          <a:pt x="382" y="73"/>
                        </a:cubicBezTo>
                        <a:cubicBezTo>
                          <a:pt x="383" y="71"/>
                          <a:pt x="387" y="57"/>
                          <a:pt x="393" y="54"/>
                        </a:cubicBezTo>
                        <a:cubicBezTo>
                          <a:pt x="398" y="52"/>
                          <a:pt x="409" y="50"/>
                          <a:pt x="409" y="50"/>
                        </a:cubicBezTo>
                        <a:cubicBezTo>
                          <a:pt x="430" y="54"/>
                          <a:pt x="413" y="58"/>
                          <a:pt x="431" y="63"/>
                        </a:cubicBezTo>
                        <a:cubicBezTo>
                          <a:pt x="433" y="61"/>
                          <a:pt x="435" y="57"/>
                          <a:pt x="439" y="56"/>
                        </a:cubicBezTo>
                        <a:cubicBezTo>
                          <a:pt x="445" y="55"/>
                          <a:pt x="452" y="61"/>
                          <a:pt x="457" y="58"/>
                        </a:cubicBezTo>
                        <a:cubicBezTo>
                          <a:pt x="461" y="57"/>
                          <a:pt x="457" y="52"/>
                          <a:pt x="455" y="50"/>
                        </a:cubicBezTo>
                        <a:cubicBezTo>
                          <a:pt x="451" y="47"/>
                          <a:pt x="444" y="47"/>
                          <a:pt x="439" y="46"/>
                        </a:cubicBezTo>
                        <a:cubicBezTo>
                          <a:pt x="436" y="45"/>
                          <a:pt x="431" y="44"/>
                          <a:pt x="431" y="44"/>
                        </a:cubicBezTo>
                        <a:cubicBezTo>
                          <a:pt x="440" y="38"/>
                          <a:pt x="443" y="36"/>
                          <a:pt x="455" y="40"/>
                        </a:cubicBezTo>
                        <a:cubicBezTo>
                          <a:pt x="461" y="38"/>
                          <a:pt x="467" y="35"/>
                          <a:pt x="474" y="35"/>
                        </a:cubicBezTo>
                        <a:cubicBezTo>
                          <a:pt x="483" y="36"/>
                          <a:pt x="511" y="43"/>
                          <a:pt x="519" y="46"/>
                        </a:cubicBezTo>
                        <a:cubicBezTo>
                          <a:pt x="527" y="49"/>
                          <a:pt x="544" y="54"/>
                          <a:pt x="544" y="54"/>
                        </a:cubicBezTo>
                        <a:cubicBezTo>
                          <a:pt x="548" y="54"/>
                          <a:pt x="560" y="52"/>
                          <a:pt x="565" y="50"/>
                        </a:cubicBezTo>
                        <a:cubicBezTo>
                          <a:pt x="570" y="47"/>
                          <a:pt x="581" y="42"/>
                          <a:pt x="581" y="42"/>
                        </a:cubicBezTo>
                        <a:cubicBezTo>
                          <a:pt x="585" y="42"/>
                          <a:pt x="598" y="44"/>
                          <a:pt x="600" y="48"/>
                        </a:cubicBezTo>
                        <a:cubicBezTo>
                          <a:pt x="603" y="55"/>
                          <a:pt x="589" y="61"/>
                          <a:pt x="584" y="63"/>
                        </a:cubicBezTo>
                        <a:cubicBezTo>
                          <a:pt x="576" y="69"/>
                          <a:pt x="568" y="69"/>
                          <a:pt x="565" y="77"/>
                        </a:cubicBezTo>
                        <a:cubicBezTo>
                          <a:pt x="568" y="86"/>
                          <a:pt x="564" y="92"/>
                          <a:pt x="568" y="101"/>
                        </a:cubicBezTo>
                        <a:cubicBezTo>
                          <a:pt x="574" y="93"/>
                          <a:pt x="577" y="91"/>
                          <a:pt x="589" y="94"/>
                        </a:cubicBezTo>
                        <a:cubicBezTo>
                          <a:pt x="595" y="108"/>
                          <a:pt x="602" y="93"/>
                          <a:pt x="611" y="88"/>
                        </a:cubicBezTo>
                        <a:cubicBezTo>
                          <a:pt x="613" y="86"/>
                          <a:pt x="613" y="83"/>
                          <a:pt x="616" y="82"/>
                        </a:cubicBezTo>
                        <a:cubicBezTo>
                          <a:pt x="618" y="80"/>
                          <a:pt x="622" y="81"/>
                          <a:pt x="624" y="80"/>
                        </a:cubicBezTo>
                        <a:cubicBezTo>
                          <a:pt x="626" y="78"/>
                          <a:pt x="626" y="75"/>
                          <a:pt x="627" y="73"/>
                        </a:cubicBezTo>
                        <a:cubicBezTo>
                          <a:pt x="632" y="65"/>
                          <a:pt x="638" y="63"/>
                          <a:pt x="648" y="61"/>
                        </a:cubicBezTo>
                        <a:cubicBezTo>
                          <a:pt x="664" y="62"/>
                          <a:pt x="684" y="69"/>
                          <a:pt x="700" y="69"/>
                        </a:cubicBezTo>
                        <a:lnTo>
                          <a:pt x="794" y="84"/>
                        </a:ln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33" name="Freeform 105"/>
                  <p:cNvSpPr>
                    <a:spLocks/>
                  </p:cNvSpPr>
                  <p:nvPr/>
                </p:nvSpPr>
                <p:spPr bwMode="ltGray">
                  <a:xfrm>
                    <a:off x="3981" y="282"/>
                    <a:ext cx="13" cy="10"/>
                  </a:xfrm>
                  <a:custGeom>
                    <a:avLst/>
                    <a:gdLst/>
                    <a:ahLst/>
                    <a:cxnLst>
                      <a:cxn ang="0">
                        <a:pos x="3" y="28"/>
                      </a:cxn>
                      <a:cxn ang="0">
                        <a:pos x="31" y="0"/>
                      </a:cxn>
                      <a:cxn ang="0">
                        <a:pos x="19" y="24"/>
                      </a:cxn>
                      <a:cxn ang="0">
                        <a:pos x="3" y="28"/>
                      </a:cxn>
                    </a:cxnLst>
                    <a:rect l="0" t="0" r="r" b="b"/>
                    <a:pathLst>
                      <a:path w="31" h="30">
                        <a:moveTo>
                          <a:pt x="3" y="28"/>
                        </a:moveTo>
                        <a:cubicBezTo>
                          <a:pt x="8" y="8"/>
                          <a:pt x="12" y="6"/>
                          <a:pt x="31" y="0"/>
                        </a:cubicBezTo>
                        <a:cubicBezTo>
                          <a:pt x="29" y="5"/>
                          <a:pt x="25" y="22"/>
                          <a:pt x="19" y="24"/>
                        </a:cubicBezTo>
                        <a:cubicBezTo>
                          <a:pt x="0" y="30"/>
                          <a:pt x="3" y="9"/>
                          <a:pt x="3" y="2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34" name="Freeform 106"/>
                  <p:cNvSpPr>
                    <a:spLocks/>
                  </p:cNvSpPr>
                  <p:nvPr/>
                </p:nvSpPr>
                <p:spPr bwMode="ltGray">
                  <a:xfrm>
                    <a:off x="3966" y="296"/>
                    <a:ext cx="19" cy="11"/>
                  </a:xfrm>
                  <a:custGeom>
                    <a:avLst/>
                    <a:gdLst/>
                    <a:ahLst/>
                    <a:cxnLst>
                      <a:cxn ang="0">
                        <a:pos x="6" y="32"/>
                      </a:cxn>
                      <a:cxn ang="0">
                        <a:pos x="22" y="0"/>
                      </a:cxn>
                      <a:cxn ang="0">
                        <a:pos x="38" y="4"/>
                      </a:cxn>
                      <a:cxn ang="0">
                        <a:pos x="6" y="32"/>
                      </a:cxn>
                    </a:cxnLst>
                    <a:rect l="0" t="0" r="r" b="b"/>
                    <a:pathLst>
                      <a:path w="44" h="32">
                        <a:moveTo>
                          <a:pt x="6" y="32"/>
                        </a:moveTo>
                        <a:cubicBezTo>
                          <a:pt x="0" y="14"/>
                          <a:pt x="7" y="10"/>
                          <a:pt x="22" y="0"/>
                        </a:cubicBezTo>
                        <a:cubicBezTo>
                          <a:pt x="27" y="1"/>
                          <a:pt x="35" y="0"/>
                          <a:pt x="38" y="4"/>
                        </a:cubicBezTo>
                        <a:cubicBezTo>
                          <a:pt x="44" y="13"/>
                          <a:pt x="16" y="32"/>
                          <a:pt x="6" y="3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35" name="Freeform 107"/>
                  <p:cNvSpPr>
                    <a:spLocks/>
                  </p:cNvSpPr>
                  <p:nvPr/>
                </p:nvSpPr>
                <p:spPr bwMode="ltGray">
                  <a:xfrm>
                    <a:off x="4028" y="337"/>
                    <a:ext cx="32" cy="6"/>
                  </a:xfrm>
                  <a:custGeom>
                    <a:avLst/>
                    <a:gdLst/>
                    <a:ahLst/>
                    <a:cxnLst>
                      <a:cxn ang="0">
                        <a:pos x="37" y="18"/>
                      </a:cxn>
                      <a:cxn ang="0">
                        <a:pos x="25" y="2"/>
                      </a:cxn>
                      <a:cxn ang="0">
                        <a:pos x="37" y="18"/>
                      </a:cxn>
                    </a:cxnLst>
                    <a:rect l="0" t="0" r="r" b="b"/>
                    <a:pathLst>
                      <a:path w="76" h="18">
                        <a:moveTo>
                          <a:pt x="37" y="18"/>
                        </a:moveTo>
                        <a:cubicBezTo>
                          <a:pt x="25" y="14"/>
                          <a:pt x="0" y="10"/>
                          <a:pt x="25" y="2"/>
                        </a:cubicBezTo>
                        <a:cubicBezTo>
                          <a:pt x="76" y="9"/>
                          <a:pt x="46" y="0"/>
                          <a:pt x="37" y="18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36" name="Freeform 108"/>
                  <p:cNvSpPr>
                    <a:spLocks/>
                  </p:cNvSpPr>
                  <p:nvPr/>
                </p:nvSpPr>
                <p:spPr bwMode="ltGray">
                  <a:xfrm>
                    <a:off x="4083" y="336"/>
                    <a:ext cx="18" cy="15"/>
                  </a:xfrm>
                  <a:custGeom>
                    <a:avLst/>
                    <a:gdLst/>
                    <a:ahLst/>
                    <a:cxnLst>
                      <a:cxn ang="0">
                        <a:pos x="0" y="21"/>
                      </a:cxn>
                      <a:cxn ang="0">
                        <a:pos x="12" y="9"/>
                      </a:cxn>
                      <a:cxn ang="0">
                        <a:pos x="0" y="21"/>
                      </a:cxn>
                    </a:cxnLst>
                    <a:rect l="0" t="0" r="r" b="b"/>
                    <a:pathLst>
                      <a:path w="42" h="44">
                        <a:moveTo>
                          <a:pt x="0" y="21"/>
                        </a:moveTo>
                        <a:cubicBezTo>
                          <a:pt x="4" y="17"/>
                          <a:pt x="7" y="11"/>
                          <a:pt x="12" y="9"/>
                        </a:cubicBezTo>
                        <a:cubicBezTo>
                          <a:pt x="42" y="0"/>
                          <a:pt x="23" y="44"/>
                          <a:pt x="0" y="21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22637" name="Freeform 109"/>
                  <p:cNvSpPr>
                    <a:spLocks/>
                  </p:cNvSpPr>
                  <p:nvPr/>
                </p:nvSpPr>
                <p:spPr bwMode="ltGray">
                  <a:xfrm>
                    <a:off x="3936" y="295"/>
                    <a:ext cx="14" cy="10"/>
                  </a:xfrm>
                  <a:custGeom>
                    <a:avLst/>
                    <a:gdLst/>
                    <a:ahLst/>
                    <a:cxnLst>
                      <a:cxn ang="0">
                        <a:pos x="7" y="22"/>
                      </a:cxn>
                      <a:cxn ang="0">
                        <a:pos x="31" y="10"/>
                      </a:cxn>
                      <a:cxn ang="0">
                        <a:pos x="7" y="22"/>
                      </a:cxn>
                    </a:cxnLst>
                    <a:rect l="0" t="0" r="r" b="b"/>
                    <a:pathLst>
                      <a:path w="31" h="30">
                        <a:moveTo>
                          <a:pt x="7" y="22"/>
                        </a:moveTo>
                        <a:cubicBezTo>
                          <a:pt x="0" y="0"/>
                          <a:pt x="15" y="6"/>
                          <a:pt x="31" y="10"/>
                        </a:cubicBezTo>
                        <a:cubicBezTo>
                          <a:pt x="14" y="16"/>
                          <a:pt x="15" y="30"/>
                          <a:pt x="7" y="22"/>
                        </a:cubicBezTo>
                        <a:close/>
                      </a:path>
                    </a:pathLst>
                  </a:custGeom>
                  <a:solidFill>
                    <a:schemeClr val="folHlink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</p:grpSp>
          </p:grpSp>
          <p:grpSp>
            <p:nvGrpSpPr>
              <p:cNvPr id="1036" name="Group 110"/>
              <p:cNvGrpSpPr>
                <a:grpSpLocks/>
              </p:cNvGrpSpPr>
              <p:nvPr/>
            </p:nvGrpSpPr>
            <p:grpSpPr bwMode="auto">
              <a:xfrm>
                <a:off x="798" y="111"/>
                <a:ext cx="4702" cy="418"/>
                <a:chOff x="798" y="255"/>
                <a:chExt cx="4702" cy="418"/>
              </a:xfrm>
            </p:grpSpPr>
            <p:sp>
              <p:nvSpPr>
                <p:cNvPr id="22639" name="Line 111"/>
                <p:cNvSpPr>
                  <a:spLocks noChangeShapeType="1"/>
                </p:cNvSpPr>
                <p:nvPr/>
              </p:nvSpPr>
              <p:spPr bwMode="white">
                <a:xfrm>
                  <a:off x="798" y="476"/>
                  <a:ext cx="4702" cy="0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40" name="Line 112"/>
                <p:cNvSpPr>
                  <a:spLocks noChangeShapeType="1"/>
                </p:cNvSpPr>
                <p:nvPr/>
              </p:nvSpPr>
              <p:spPr bwMode="white">
                <a:xfrm>
                  <a:off x="1026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41" name="Line 113"/>
                <p:cNvSpPr>
                  <a:spLocks noChangeShapeType="1"/>
                </p:cNvSpPr>
                <p:nvPr/>
              </p:nvSpPr>
              <p:spPr bwMode="white">
                <a:xfrm>
                  <a:off x="1254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42" name="Line 114"/>
                <p:cNvSpPr>
                  <a:spLocks noChangeShapeType="1"/>
                </p:cNvSpPr>
                <p:nvPr/>
              </p:nvSpPr>
              <p:spPr bwMode="white">
                <a:xfrm>
                  <a:off x="1482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43" name="Line 115"/>
                <p:cNvSpPr>
                  <a:spLocks noChangeShapeType="1"/>
                </p:cNvSpPr>
                <p:nvPr/>
              </p:nvSpPr>
              <p:spPr bwMode="white">
                <a:xfrm>
                  <a:off x="1710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44" name="Line 116"/>
                <p:cNvSpPr>
                  <a:spLocks noChangeShapeType="1"/>
                </p:cNvSpPr>
                <p:nvPr/>
              </p:nvSpPr>
              <p:spPr bwMode="white">
                <a:xfrm>
                  <a:off x="1938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45" name="Line 117"/>
                <p:cNvSpPr>
                  <a:spLocks noChangeShapeType="1"/>
                </p:cNvSpPr>
                <p:nvPr/>
              </p:nvSpPr>
              <p:spPr bwMode="white">
                <a:xfrm>
                  <a:off x="2166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46" name="Line 118"/>
                <p:cNvSpPr>
                  <a:spLocks noChangeShapeType="1"/>
                </p:cNvSpPr>
                <p:nvPr/>
              </p:nvSpPr>
              <p:spPr bwMode="white">
                <a:xfrm>
                  <a:off x="2394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47" name="Line 119"/>
                <p:cNvSpPr>
                  <a:spLocks noChangeShapeType="1"/>
                </p:cNvSpPr>
                <p:nvPr/>
              </p:nvSpPr>
              <p:spPr bwMode="white">
                <a:xfrm>
                  <a:off x="2622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48" name="Line 120"/>
                <p:cNvSpPr>
                  <a:spLocks noChangeShapeType="1"/>
                </p:cNvSpPr>
                <p:nvPr/>
              </p:nvSpPr>
              <p:spPr bwMode="white">
                <a:xfrm>
                  <a:off x="2850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49" name="Line 121"/>
                <p:cNvSpPr>
                  <a:spLocks noChangeShapeType="1"/>
                </p:cNvSpPr>
                <p:nvPr/>
              </p:nvSpPr>
              <p:spPr bwMode="white">
                <a:xfrm>
                  <a:off x="3078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50" name="Line 122"/>
                <p:cNvSpPr>
                  <a:spLocks noChangeShapeType="1"/>
                </p:cNvSpPr>
                <p:nvPr/>
              </p:nvSpPr>
              <p:spPr bwMode="white">
                <a:xfrm>
                  <a:off x="3306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51" name="Line 123"/>
                <p:cNvSpPr>
                  <a:spLocks noChangeShapeType="1"/>
                </p:cNvSpPr>
                <p:nvPr/>
              </p:nvSpPr>
              <p:spPr bwMode="white">
                <a:xfrm>
                  <a:off x="3534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52" name="Line 124"/>
                <p:cNvSpPr>
                  <a:spLocks noChangeShapeType="1"/>
                </p:cNvSpPr>
                <p:nvPr/>
              </p:nvSpPr>
              <p:spPr bwMode="white">
                <a:xfrm>
                  <a:off x="3762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53" name="Line 125"/>
                <p:cNvSpPr>
                  <a:spLocks noChangeShapeType="1"/>
                </p:cNvSpPr>
                <p:nvPr/>
              </p:nvSpPr>
              <p:spPr bwMode="white">
                <a:xfrm>
                  <a:off x="3990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54" name="Line 126"/>
                <p:cNvSpPr>
                  <a:spLocks noChangeShapeType="1"/>
                </p:cNvSpPr>
                <p:nvPr/>
              </p:nvSpPr>
              <p:spPr bwMode="white">
                <a:xfrm>
                  <a:off x="4218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55" name="Line 127"/>
                <p:cNvSpPr>
                  <a:spLocks noChangeShapeType="1"/>
                </p:cNvSpPr>
                <p:nvPr/>
              </p:nvSpPr>
              <p:spPr bwMode="white">
                <a:xfrm>
                  <a:off x="4446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56" name="Line 128"/>
                <p:cNvSpPr>
                  <a:spLocks noChangeShapeType="1"/>
                </p:cNvSpPr>
                <p:nvPr/>
              </p:nvSpPr>
              <p:spPr bwMode="white">
                <a:xfrm>
                  <a:off x="4674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57" name="Line 129"/>
                <p:cNvSpPr>
                  <a:spLocks noChangeShapeType="1"/>
                </p:cNvSpPr>
                <p:nvPr/>
              </p:nvSpPr>
              <p:spPr bwMode="white">
                <a:xfrm>
                  <a:off x="4902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58" name="Line 130"/>
                <p:cNvSpPr>
                  <a:spLocks noChangeShapeType="1"/>
                </p:cNvSpPr>
                <p:nvPr/>
              </p:nvSpPr>
              <p:spPr bwMode="white">
                <a:xfrm>
                  <a:off x="5130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59" name="Line 131"/>
                <p:cNvSpPr>
                  <a:spLocks noChangeShapeType="1"/>
                </p:cNvSpPr>
                <p:nvPr/>
              </p:nvSpPr>
              <p:spPr bwMode="white">
                <a:xfrm>
                  <a:off x="5358" y="255"/>
                  <a:ext cx="0" cy="418"/>
                </a:xfrm>
                <a:prstGeom prst="line">
                  <a:avLst/>
                </a:prstGeom>
                <a:noFill/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037" name="Group 132"/>
              <p:cNvGrpSpPr>
                <a:grpSpLocks/>
              </p:cNvGrpSpPr>
              <p:nvPr/>
            </p:nvGrpSpPr>
            <p:grpSpPr bwMode="auto">
              <a:xfrm>
                <a:off x="1208" y="109"/>
                <a:ext cx="3694" cy="423"/>
                <a:chOff x="1034" y="245"/>
                <a:chExt cx="3694" cy="423"/>
              </a:xfrm>
            </p:grpSpPr>
            <p:sp>
              <p:nvSpPr>
                <p:cNvPr id="22661" name="Line 133"/>
                <p:cNvSpPr>
                  <a:spLocks noChangeShapeType="1"/>
                </p:cNvSpPr>
                <p:nvPr/>
              </p:nvSpPr>
              <p:spPr bwMode="ltGray">
                <a:xfrm>
                  <a:off x="2676" y="246"/>
                  <a:ext cx="0" cy="142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62" name="Line 134"/>
                <p:cNvSpPr>
                  <a:spLocks noChangeShapeType="1"/>
                </p:cNvSpPr>
                <p:nvPr/>
              </p:nvSpPr>
              <p:spPr bwMode="ltGray">
                <a:xfrm>
                  <a:off x="2798" y="468"/>
                  <a:ext cx="70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63" name="Line 135"/>
                <p:cNvSpPr>
                  <a:spLocks noChangeShapeType="1"/>
                </p:cNvSpPr>
                <p:nvPr/>
              </p:nvSpPr>
              <p:spPr bwMode="ltGray">
                <a:xfrm>
                  <a:off x="2904" y="486"/>
                  <a:ext cx="0" cy="28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64" name="Line 136"/>
                <p:cNvSpPr>
                  <a:spLocks noChangeShapeType="1"/>
                </p:cNvSpPr>
                <p:nvPr/>
              </p:nvSpPr>
              <p:spPr bwMode="ltGray">
                <a:xfrm>
                  <a:off x="3132" y="586"/>
                  <a:ext cx="0" cy="79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65" name="Line 137"/>
                <p:cNvSpPr>
                  <a:spLocks noChangeShapeType="1"/>
                </p:cNvSpPr>
                <p:nvPr/>
              </p:nvSpPr>
              <p:spPr bwMode="ltGray">
                <a:xfrm>
                  <a:off x="3816" y="358"/>
                  <a:ext cx="0" cy="18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66" name="Line 138"/>
                <p:cNvSpPr>
                  <a:spLocks noChangeShapeType="1"/>
                </p:cNvSpPr>
                <p:nvPr/>
              </p:nvSpPr>
              <p:spPr bwMode="ltGray">
                <a:xfrm>
                  <a:off x="3722" y="468"/>
                  <a:ext cx="348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67" name="Line 139"/>
                <p:cNvSpPr>
                  <a:spLocks noChangeShapeType="1"/>
                </p:cNvSpPr>
                <p:nvPr/>
              </p:nvSpPr>
              <p:spPr bwMode="ltGray">
                <a:xfrm>
                  <a:off x="4044" y="372"/>
                  <a:ext cx="0" cy="294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68" name="Line 140"/>
                <p:cNvSpPr>
                  <a:spLocks noChangeShapeType="1"/>
                </p:cNvSpPr>
                <p:nvPr/>
              </p:nvSpPr>
              <p:spPr bwMode="ltGray">
                <a:xfrm flipV="1">
                  <a:off x="4046" y="248"/>
                  <a:ext cx="0" cy="5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69" name="Line 141"/>
                <p:cNvSpPr>
                  <a:spLocks noChangeShapeType="1"/>
                </p:cNvSpPr>
                <p:nvPr/>
              </p:nvSpPr>
              <p:spPr bwMode="ltGray">
                <a:xfrm flipV="1">
                  <a:off x="4272" y="246"/>
                  <a:ext cx="0" cy="182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70" name="Line 142"/>
                <p:cNvSpPr>
                  <a:spLocks noChangeShapeType="1"/>
                </p:cNvSpPr>
                <p:nvPr/>
              </p:nvSpPr>
              <p:spPr bwMode="ltGray">
                <a:xfrm flipH="1">
                  <a:off x="4422" y="468"/>
                  <a:ext cx="78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71" name="Line 143"/>
                <p:cNvSpPr>
                  <a:spLocks noChangeShapeType="1"/>
                </p:cNvSpPr>
                <p:nvPr/>
              </p:nvSpPr>
              <p:spPr bwMode="ltGray">
                <a:xfrm flipH="1">
                  <a:off x="4290" y="468"/>
                  <a:ext cx="62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72" name="Line 144"/>
                <p:cNvSpPr>
                  <a:spLocks noChangeShapeType="1"/>
                </p:cNvSpPr>
                <p:nvPr/>
              </p:nvSpPr>
              <p:spPr bwMode="ltGray">
                <a:xfrm flipV="1">
                  <a:off x="4500" y="246"/>
                  <a:ext cx="0" cy="27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73" name="Line 145"/>
                <p:cNvSpPr>
                  <a:spLocks noChangeShapeType="1"/>
                </p:cNvSpPr>
                <p:nvPr/>
              </p:nvSpPr>
              <p:spPr bwMode="ltGray">
                <a:xfrm>
                  <a:off x="4728" y="606"/>
                  <a:ext cx="0" cy="34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74" name="Line 146"/>
                <p:cNvSpPr>
                  <a:spLocks noChangeShapeType="1"/>
                </p:cNvSpPr>
                <p:nvPr/>
              </p:nvSpPr>
              <p:spPr bwMode="ltGray">
                <a:xfrm>
                  <a:off x="1992" y="250"/>
                  <a:ext cx="0" cy="62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75" name="Line 147"/>
                <p:cNvSpPr>
                  <a:spLocks noChangeShapeType="1"/>
                </p:cNvSpPr>
                <p:nvPr/>
              </p:nvSpPr>
              <p:spPr bwMode="ltGray">
                <a:xfrm>
                  <a:off x="1764" y="247"/>
                  <a:ext cx="0" cy="337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76" name="Line 148"/>
                <p:cNvSpPr>
                  <a:spLocks noChangeShapeType="1"/>
                </p:cNvSpPr>
                <p:nvPr/>
              </p:nvSpPr>
              <p:spPr bwMode="ltGray">
                <a:xfrm flipH="1">
                  <a:off x="1738" y="468"/>
                  <a:ext cx="68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77" name="Line 149"/>
                <p:cNvSpPr>
                  <a:spLocks noChangeShapeType="1"/>
                </p:cNvSpPr>
                <p:nvPr/>
              </p:nvSpPr>
              <p:spPr bwMode="ltGray">
                <a:xfrm>
                  <a:off x="1604" y="468"/>
                  <a:ext cx="60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78" name="Line 150"/>
                <p:cNvSpPr>
                  <a:spLocks noChangeShapeType="1"/>
                </p:cNvSpPr>
                <p:nvPr/>
              </p:nvSpPr>
              <p:spPr bwMode="ltGray">
                <a:xfrm flipH="1">
                  <a:off x="1404" y="468"/>
                  <a:ext cx="82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79" name="Line 151"/>
                <p:cNvSpPr>
                  <a:spLocks noChangeShapeType="1"/>
                </p:cNvSpPr>
                <p:nvPr/>
              </p:nvSpPr>
              <p:spPr bwMode="ltGray">
                <a:xfrm>
                  <a:off x="1034" y="468"/>
                  <a:ext cx="348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80" name="Line 152"/>
                <p:cNvSpPr>
                  <a:spLocks noChangeShapeType="1"/>
                </p:cNvSpPr>
                <p:nvPr/>
              </p:nvSpPr>
              <p:spPr bwMode="ltGray">
                <a:xfrm>
                  <a:off x="1306" y="370"/>
                  <a:ext cx="0" cy="298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81" name="Line 153"/>
                <p:cNvSpPr>
                  <a:spLocks noChangeShapeType="1"/>
                </p:cNvSpPr>
                <p:nvPr/>
              </p:nvSpPr>
              <p:spPr bwMode="ltGray">
                <a:xfrm>
                  <a:off x="1080" y="388"/>
                  <a:ext cx="0" cy="156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82" name="Line 154"/>
                <p:cNvSpPr>
                  <a:spLocks noChangeShapeType="1"/>
                </p:cNvSpPr>
                <p:nvPr/>
              </p:nvSpPr>
              <p:spPr bwMode="ltGray">
                <a:xfrm flipH="1" flipV="1">
                  <a:off x="1308" y="245"/>
                  <a:ext cx="0" cy="27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83" name="Line 155"/>
                <p:cNvSpPr>
                  <a:spLocks noChangeShapeType="1"/>
                </p:cNvSpPr>
                <p:nvPr/>
              </p:nvSpPr>
              <p:spPr bwMode="ltGray">
                <a:xfrm>
                  <a:off x="1536" y="316"/>
                  <a:ext cx="0" cy="96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84" name="Line 156"/>
                <p:cNvSpPr>
                  <a:spLocks noChangeShapeType="1"/>
                </p:cNvSpPr>
                <p:nvPr/>
              </p:nvSpPr>
              <p:spPr bwMode="ltGray">
                <a:xfrm flipV="1">
                  <a:off x="1536" y="247"/>
                  <a:ext cx="0" cy="22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685" name="Line 157"/>
                <p:cNvSpPr>
                  <a:spLocks noChangeShapeType="1"/>
                </p:cNvSpPr>
                <p:nvPr/>
              </p:nvSpPr>
              <p:spPr bwMode="ltGray">
                <a:xfrm>
                  <a:off x="4095" y="467"/>
                  <a:ext cx="80" cy="0"/>
                </a:xfrm>
                <a:prstGeom prst="line">
                  <a:avLst/>
                </a:prstGeom>
                <a:noFill/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  <p:pic>
          <p:nvPicPr>
            <p:cNvPr id="1033" name="Picture 161" descr="earth"/>
            <p:cNvPicPr>
              <a:picLocks noChangeAspect="1" noChangeArrowheads="1"/>
            </p:cNvPicPr>
            <p:nvPr userDrawn="1"/>
          </p:nvPicPr>
          <p:blipFill>
            <a:blip r:embed="rId17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5" y="55"/>
              <a:ext cx="562" cy="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  <p:sldLayoutId id="2147483775" r:id="rId14"/>
    <p:sldLayoutId id="2147483776" r:id="rId15"/>
  </p:sldLayoutIdLst>
  <p:transition spd="med"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8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75000"/>
        <a:buBlip>
          <a:blip r:embed="rId19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audio" Target="file:///C:\Users\fr-bernard\Documents\Ego%20vos%20with%20fade.wma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2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83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87.jpeg"/><Relationship Id="rId5" Type="http://schemas.openxmlformats.org/officeDocument/2006/relationships/diagramData" Target="../diagrams/data1.xml"/><Relationship Id="rId10" Type="http://schemas.openxmlformats.org/officeDocument/2006/relationships/image" Target="../media/image86.jpeg"/><Relationship Id="rId4" Type="http://schemas.openxmlformats.org/officeDocument/2006/relationships/image" Target="../media/image84.jpeg"/><Relationship Id="rId9" Type="http://schemas.openxmlformats.org/officeDocument/2006/relationships/image" Target="../media/image8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6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9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2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8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3008313" cy="1162050"/>
          </a:xfrm>
        </p:spPr>
        <p:txBody>
          <a:bodyPr/>
          <a:lstStyle/>
          <a:p>
            <a:r>
              <a:rPr lang="hu-HU" dirty="0" smtClean="0"/>
              <a:t>   A </a:t>
            </a:r>
            <a:r>
              <a:rPr lang="en-US" dirty="0" err="1" smtClean="0"/>
              <a:t>Jubile</a:t>
            </a:r>
            <a:r>
              <a:rPr lang="hu-HU" dirty="0" err="1" smtClean="0"/>
              <a:t>umok</a:t>
            </a:r>
            <a:r>
              <a:rPr lang="hu-HU" dirty="0" smtClean="0"/>
              <a:t> éve</a:t>
            </a:r>
            <a:endParaRPr lang="en-US" dirty="0" smtClean="0"/>
          </a:p>
        </p:txBody>
      </p:sp>
      <p:pic>
        <p:nvPicPr>
          <p:cNvPr id="5" name="Content Placeholder 4" descr="Chalice (2).jpg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4495800" y="228600"/>
            <a:ext cx="4343400" cy="6509182"/>
          </a:xfrm>
          <a:ln w="190500" cap="sq">
            <a:solidFill>
              <a:srgbClr val="C8C6BD"/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076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371600"/>
            <a:ext cx="3657600" cy="4876800"/>
          </a:xfrm>
        </p:spPr>
        <p:txBody>
          <a:bodyPr/>
          <a:lstStyle/>
          <a:p>
            <a:r>
              <a:rPr lang="hu-HU" sz="1500" dirty="0" smtClean="0"/>
              <a:t>Ezen kis elektronikus könyvecskét kedves bátyám emlékére,</a:t>
            </a:r>
            <a:r>
              <a:rPr lang="en-US" sz="1500" dirty="0" smtClean="0"/>
              <a:t> </a:t>
            </a:r>
            <a:r>
              <a:rPr lang="en-US" sz="1500" dirty="0" err="1" smtClean="0"/>
              <a:t>Marton</a:t>
            </a:r>
            <a:r>
              <a:rPr lang="hu-HU" sz="1500" dirty="0" smtClean="0"/>
              <a:t> Henrik, O.Cist., atyának szeretném ajánlani, aki</a:t>
            </a:r>
            <a:r>
              <a:rPr lang="en-US" sz="1500" dirty="0" smtClean="0"/>
              <a:t> 80 </a:t>
            </a:r>
            <a:r>
              <a:rPr lang="hu-HU" sz="1500" dirty="0" smtClean="0"/>
              <a:t>évig volt velünk, és </a:t>
            </a:r>
            <a:r>
              <a:rPr lang="en-US" sz="1500" dirty="0" smtClean="0"/>
              <a:t>2006</a:t>
            </a:r>
            <a:r>
              <a:rPr lang="hu-HU" sz="1500" dirty="0" smtClean="0"/>
              <a:t> j</a:t>
            </a:r>
            <a:r>
              <a:rPr lang="en-US" sz="1500" dirty="0" err="1" smtClean="0"/>
              <a:t>anu</a:t>
            </a:r>
            <a:r>
              <a:rPr lang="hu-HU" sz="1500" dirty="0" smtClean="0"/>
              <a:t>ár hó </a:t>
            </a:r>
            <a:r>
              <a:rPr lang="en-US" sz="1500" dirty="0" smtClean="0"/>
              <a:t>30</a:t>
            </a:r>
            <a:r>
              <a:rPr lang="hu-HU" sz="1500" dirty="0" smtClean="0"/>
              <a:t>.</a:t>
            </a:r>
            <a:r>
              <a:rPr lang="hu-HU" sz="1500" dirty="0" err="1" smtClean="0"/>
              <a:t>-án</a:t>
            </a:r>
            <a:r>
              <a:rPr lang="hu-HU" sz="1500" dirty="0" smtClean="0"/>
              <a:t> vonult örök nyugodalmára.</a:t>
            </a:r>
            <a:r>
              <a:rPr lang="en-US" sz="1500" dirty="0" smtClean="0"/>
              <a:t> </a:t>
            </a:r>
          </a:p>
          <a:p>
            <a:r>
              <a:rPr lang="hu-HU" sz="1500" dirty="0" smtClean="0"/>
              <a:t>Az ezüst </a:t>
            </a:r>
            <a:r>
              <a:rPr lang="hu-HU" sz="1500" dirty="0" err="1" smtClean="0"/>
              <a:t>kehelyt</a:t>
            </a:r>
            <a:r>
              <a:rPr lang="hu-HU" sz="1500" dirty="0" smtClean="0"/>
              <a:t>, aranyozott betétjével, az ő tiszteletére és emlékére készítette </a:t>
            </a:r>
            <a:r>
              <a:rPr lang="en-US" sz="1500" dirty="0" err="1" smtClean="0"/>
              <a:t>Ozsv</a:t>
            </a:r>
            <a:r>
              <a:rPr lang="hu-HU" sz="1500" dirty="0" smtClean="0"/>
              <a:t>á</a:t>
            </a:r>
            <a:r>
              <a:rPr lang="en-US" sz="1500" dirty="0" err="1" smtClean="0"/>
              <a:t>ry</a:t>
            </a:r>
            <a:r>
              <a:rPr lang="hu-HU" sz="1500" dirty="0" smtClean="0"/>
              <a:t> </a:t>
            </a:r>
            <a:r>
              <a:rPr lang="en-US" sz="1500" dirty="0" err="1" smtClean="0"/>
              <a:t>Csaba</a:t>
            </a:r>
            <a:r>
              <a:rPr lang="en-US" sz="1500" dirty="0" smtClean="0"/>
              <a:t>, </a:t>
            </a:r>
            <a:r>
              <a:rPr lang="hu-HU" sz="1500" dirty="0" smtClean="0"/>
              <a:t>Magyarország egyik leghíresebb ötvösművésze. Henrik atya volt </a:t>
            </a:r>
            <a:r>
              <a:rPr lang="hu-HU" sz="1500" dirty="0" err="1" smtClean="0"/>
              <a:t>taníványi</a:t>
            </a:r>
            <a:r>
              <a:rPr lang="hu-HU" sz="1500" dirty="0" smtClean="0"/>
              <a:t>, a</a:t>
            </a:r>
            <a:r>
              <a:rPr lang="en-US" sz="1500" dirty="0" smtClean="0"/>
              <a:t> ‘72, ‘80, ‘88 </a:t>
            </a:r>
            <a:r>
              <a:rPr lang="hu-HU" sz="1500" dirty="0" smtClean="0"/>
              <a:t>és</a:t>
            </a:r>
            <a:r>
              <a:rPr lang="en-US" sz="1500" dirty="0" smtClean="0"/>
              <a:t> ’96</a:t>
            </a:r>
            <a:r>
              <a:rPr lang="hu-HU" sz="1500" dirty="0" err="1" smtClean="0"/>
              <a:t>-ban</a:t>
            </a:r>
            <a:r>
              <a:rPr lang="hu-HU" sz="1500" dirty="0" smtClean="0"/>
              <a:t> érettségiző osztályok, valamint az én jelenlegi csoportom, a 2012-es osztály fedezte a költségeket. Sőt, még az én </a:t>
            </a:r>
            <a:r>
              <a:rPr lang="en-US" sz="1500" dirty="0" smtClean="0"/>
              <a:t> </a:t>
            </a:r>
            <a:r>
              <a:rPr lang="hu-HU" sz="1500" dirty="0" smtClean="0"/>
              <a:t>jezsuita osztálytársaim 1960-ból is beléptek. A kehely talpazatán ez áll</a:t>
            </a:r>
            <a:r>
              <a:rPr lang="en-US" sz="1500" dirty="0" smtClean="0"/>
              <a:t>: “To Fr. Bernard </a:t>
            </a:r>
            <a:r>
              <a:rPr lang="en-US" sz="1500" dirty="0" err="1" smtClean="0"/>
              <a:t>Marton</a:t>
            </a:r>
            <a:r>
              <a:rPr lang="en-US" sz="1500" dirty="0" smtClean="0"/>
              <a:t> O. Cist., in memory of his brother, Fr. Henry </a:t>
            </a:r>
            <a:r>
              <a:rPr lang="en-US" sz="1500" dirty="0" err="1" smtClean="0"/>
              <a:t>Marton</a:t>
            </a:r>
            <a:r>
              <a:rPr lang="en-US" sz="1500" dirty="0" smtClean="0"/>
              <a:t>, </a:t>
            </a:r>
            <a:r>
              <a:rPr lang="en-US" sz="1500" dirty="0" err="1" smtClean="0"/>
              <a:t>O.Cist</a:t>
            </a:r>
            <a:r>
              <a:rPr lang="en-US" sz="1500" dirty="0" smtClean="0"/>
              <a:t>. 2007”</a:t>
            </a:r>
          </a:p>
          <a:p>
            <a:r>
              <a:rPr lang="hu-HU" sz="1500" dirty="0" smtClean="0"/>
              <a:t>Hálás vagyok mindazoknak akik ezen utamat lehetővé tették.</a:t>
            </a:r>
            <a:endParaRPr lang="en-US" sz="1500" dirty="0" smtClean="0"/>
          </a:p>
        </p:txBody>
      </p:sp>
      <p:pic>
        <p:nvPicPr>
          <p:cNvPr id="6" name="Ego vos with fade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2400" y="6248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~PP431.WAV">
            <a:hlinkClick r:id="" action="ppaction://media"/>
          </p:cNvPr>
          <p:cNvPicPr>
            <a:picLocks noRot="1" noChangeAspect="1"/>
          </p:cNvPicPr>
          <p:nvPr>
            <a:wavAudioFile r:embed="rId2" name="~PP431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8748713" y="64627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55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21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 isNarration="1"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62400" y="16002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838200" y="1143000"/>
            <a:ext cx="7467600" cy="1143000"/>
          </a:xfrm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hu-HU" dirty="0" smtClean="0"/>
              <a:t>A nyár </a:t>
            </a:r>
            <a:r>
              <a:rPr lang="en-US" dirty="0" smtClean="0"/>
              <a:t>2007</a:t>
            </a:r>
            <a:r>
              <a:rPr lang="hu-HU" dirty="0" err="1" smtClean="0"/>
              <a:t>-ben</a:t>
            </a:r>
            <a:endParaRPr lang="en-US" dirty="0"/>
          </a:p>
        </p:txBody>
      </p:sp>
      <p:sp>
        <p:nvSpPr>
          <p:cNvPr id="16" name="Subtitle 15"/>
          <p:cNvSpPr>
            <a:spLocks noGrp="1"/>
          </p:cNvSpPr>
          <p:nvPr>
            <p:ph type="subTitle" idx="4294967295"/>
          </p:nvPr>
        </p:nvSpPr>
        <p:spPr>
          <a:xfrm>
            <a:off x="914400" y="2590800"/>
            <a:ext cx="7543800" cy="3733800"/>
          </a:xfr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hu-HU" dirty="0" smtClean="0"/>
              <a:t>Július 1 és 31 között, kis hozzáadással, egy kis forgószélszerű utazás</a:t>
            </a:r>
            <a:r>
              <a:rPr lang="en-US" dirty="0" smtClean="0"/>
              <a:t> a </a:t>
            </a:r>
            <a:r>
              <a:rPr lang="hu-HU" dirty="0" smtClean="0"/>
              <a:t>múlt útjain</a:t>
            </a:r>
            <a:r>
              <a:rPr lang="en-US" dirty="0" smtClean="0"/>
              <a:t>: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10</a:t>
            </a:r>
            <a:r>
              <a:rPr lang="hu-HU" dirty="0" smtClean="0"/>
              <a:t> nap autózás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5 </a:t>
            </a:r>
            <a:r>
              <a:rPr lang="hu-HU" dirty="0" smtClean="0"/>
              <a:t>ország meglátogatása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3600 km</a:t>
            </a:r>
            <a:r>
              <a:rPr lang="hu-HU" dirty="0" smtClean="0"/>
              <a:t> lefutása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219200"/>
            <a:ext cx="8610600" cy="1143000"/>
          </a:xfrm>
        </p:spPr>
        <p:txBody>
          <a:bodyPr/>
          <a:lstStyle/>
          <a:p>
            <a:r>
              <a:rPr lang="hu-HU" dirty="0" smtClean="0"/>
              <a:t>Magyarország</a:t>
            </a:r>
            <a:r>
              <a:rPr lang="en-US" dirty="0" smtClean="0"/>
              <a:t>, Aus</a:t>
            </a:r>
            <a:r>
              <a:rPr lang="hu-HU" dirty="0" smtClean="0"/>
              <a:t>z</a:t>
            </a:r>
            <a:r>
              <a:rPr lang="en-US" dirty="0" err="1" smtClean="0"/>
              <a:t>tria</a:t>
            </a:r>
            <a:r>
              <a:rPr lang="en-US" dirty="0" smtClean="0"/>
              <a:t>, </a:t>
            </a:r>
            <a:r>
              <a:rPr lang="hu-HU" dirty="0" smtClean="0"/>
              <a:t>Bajorország</a:t>
            </a:r>
            <a:r>
              <a:rPr lang="en-US" dirty="0" smtClean="0"/>
              <a:t>, </a:t>
            </a:r>
            <a:r>
              <a:rPr lang="hu-HU" dirty="0" smtClean="0"/>
              <a:t>Svájc</a:t>
            </a:r>
            <a:r>
              <a:rPr lang="en-US" dirty="0" smtClean="0"/>
              <a:t> </a:t>
            </a:r>
            <a:r>
              <a:rPr lang="hu-HU" dirty="0" smtClean="0"/>
              <a:t>és</a:t>
            </a:r>
            <a:r>
              <a:rPr lang="en-US" dirty="0" smtClean="0"/>
              <a:t> Franc</a:t>
            </a:r>
            <a:r>
              <a:rPr lang="hu-HU" dirty="0" err="1" smtClean="0"/>
              <a:t>iaország</a:t>
            </a:r>
            <a:r>
              <a:rPr lang="en-US" dirty="0" smtClean="0"/>
              <a:t> – </a:t>
            </a:r>
            <a:r>
              <a:rPr lang="hu-HU" dirty="0" smtClean="0"/>
              <a:t>majd vissza</a:t>
            </a:r>
            <a:endParaRPr lang="en-US" dirty="0"/>
          </a:p>
        </p:txBody>
      </p:sp>
      <p:pic>
        <p:nvPicPr>
          <p:cNvPr id="6" name="Content Placeholder 5" descr="hungary_sm_2007.gif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105400" y="4800600"/>
            <a:ext cx="3810000" cy="195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Content Placeholder 6" descr="austria_pol99.jp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tretch>
            <a:fillRect/>
          </a:stretch>
        </p:blipFill>
        <p:spPr>
          <a:xfrm>
            <a:off x="5257800" y="2133600"/>
            <a:ext cx="3556851" cy="2514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Content Placeholder 8" descr="switzerland_sm_2007.gif"/>
          <p:cNvPicPr>
            <a:picLocks noGrp="1" noChangeAspect="1"/>
          </p:cNvPicPr>
          <p:nvPr>
            <p:ph sz="quarter" idx="3"/>
          </p:nvPr>
        </p:nvPicPr>
        <p:blipFill>
          <a:blip r:embed="rId5"/>
          <a:stretch>
            <a:fillRect/>
          </a:stretch>
        </p:blipFill>
        <p:spPr>
          <a:xfrm>
            <a:off x="685800" y="3276600"/>
            <a:ext cx="4107744" cy="21025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Freeform 15"/>
          <p:cNvSpPr/>
          <p:nvPr/>
        </p:nvSpPr>
        <p:spPr bwMode="auto">
          <a:xfrm>
            <a:off x="5389069" y="5486400"/>
            <a:ext cx="1242252" cy="231802"/>
          </a:xfrm>
          <a:custGeom>
            <a:avLst/>
            <a:gdLst>
              <a:gd name="connsiteX0" fmla="*/ 1242252 w 1242252"/>
              <a:gd name="connsiteY0" fmla="*/ 0 h 231802"/>
              <a:gd name="connsiteX1" fmla="*/ 942575 w 1242252"/>
              <a:gd name="connsiteY1" fmla="*/ 207469 h 231802"/>
              <a:gd name="connsiteX2" fmla="*/ 135751 w 1242252"/>
              <a:gd name="connsiteY2" fmla="*/ 145997 h 231802"/>
              <a:gd name="connsiteX3" fmla="*/ 128067 w 1242252"/>
              <a:gd name="connsiteY3" fmla="*/ 145997 h 231802"/>
              <a:gd name="connsiteX4" fmla="*/ 135751 w 1242252"/>
              <a:gd name="connsiteY4" fmla="*/ 138313 h 231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2252" h="231802">
                <a:moveTo>
                  <a:pt x="1242252" y="0"/>
                </a:moveTo>
                <a:cubicBezTo>
                  <a:pt x="1184622" y="91568"/>
                  <a:pt x="1126992" y="183136"/>
                  <a:pt x="942575" y="207469"/>
                </a:cubicBezTo>
                <a:cubicBezTo>
                  <a:pt x="758158" y="231802"/>
                  <a:pt x="271502" y="156242"/>
                  <a:pt x="135751" y="145997"/>
                </a:cubicBezTo>
                <a:cubicBezTo>
                  <a:pt x="0" y="135752"/>
                  <a:pt x="128067" y="147278"/>
                  <a:pt x="128067" y="145997"/>
                </a:cubicBezTo>
                <a:cubicBezTo>
                  <a:pt x="128067" y="144716"/>
                  <a:pt x="131909" y="141514"/>
                  <a:pt x="135751" y="138313"/>
                </a:cubicBezTo>
              </a:path>
            </a:pathLst>
          </a:cu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rc 16"/>
          <p:cNvSpPr/>
          <p:nvPr/>
        </p:nvSpPr>
        <p:spPr bwMode="auto">
          <a:xfrm>
            <a:off x="5562600" y="5486400"/>
            <a:ext cx="1143000" cy="152400"/>
          </a:xfrm>
          <a:prstGeom prst="arc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Quad Arrow 7"/>
          <p:cNvSpPr/>
          <p:nvPr/>
        </p:nvSpPr>
        <p:spPr bwMode="auto">
          <a:xfrm>
            <a:off x="6553200" y="5486400"/>
            <a:ext cx="1216152" cy="1216152"/>
          </a:xfrm>
          <a:prstGeom prst="quad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Quad Arrow 9"/>
          <p:cNvSpPr/>
          <p:nvPr/>
        </p:nvSpPr>
        <p:spPr bwMode="auto">
          <a:xfrm>
            <a:off x="6629400" y="5486400"/>
            <a:ext cx="1216152" cy="1216152"/>
          </a:xfrm>
          <a:prstGeom prst="quad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5-Point Star 10"/>
          <p:cNvSpPr/>
          <p:nvPr/>
        </p:nvSpPr>
        <p:spPr bwMode="auto">
          <a:xfrm>
            <a:off x="6858000" y="5562600"/>
            <a:ext cx="914400" cy="914400"/>
          </a:xfrm>
          <a:prstGeom prst="star5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5-Point Star 11"/>
          <p:cNvSpPr/>
          <p:nvPr/>
        </p:nvSpPr>
        <p:spPr bwMode="auto">
          <a:xfrm>
            <a:off x="6781800" y="5562600"/>
            <a:ext cx="914400" cy="914400"/>
          </a:xfrm>
          <a:prstGeom prst="star5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3000"/>
            <a:ext cx="4040188" cy="639762"/>
          </a:xfrm>
        </p:spPr>
        <p:txBody>
          <a:bodyPr/>
          <a:lstStyle/>
          <a:p>
            <a:r>
              <a:rPr lang="hu-HU" dirty="0" smtClean="0"/>
              <a:t>A háttér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 descr="central_europe_pol01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2743200" y="228600"/>
            <a:ext cx="6043507" cy="6553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hu-HU" dirty="0" smtClean="0"/>
              <a:t>Hogy</a:t>
            </a:r>
            <a:endParaRPr lang="en-US" dirty="0" smtClean="0"/>
          </a:p>
          <a:p>
            <a:r>
              <a:rPr lang="hu-HU" dirty="0" smtClean="0"/>
              <a:t>be tudjuk</a:t>
            </a:r>
            <a:endParaRPr lang="en-US" dirty="0" smtClean="0"/>
          </a:p>
          <a:p>
            <a:r>
              <a:rPr lang="hu-HU" dirty="0" smtClean="0"/>
              <a:t>helyezni</a:t>
            </a:r>
            <a:endParaRPr lang="en-US" dirty="0" smtClean="0"/>
          </a:p>
          <a:p>
            <a:r>
              <a:rPr lang="hu-HU" dirty="0" smtClean="0"/>
              <a:t>a többi,</a:t>
            </a:r>
            <a:endParaRPr lang="en-US" dirty="0" smtClean="0"/>
          </a:p>
          <a:p>
            <a:r>
              <a:rPr lang="hu-HU" dirty="0" smtClean="0"/>
              <a:t>szomszédos</a:t>
            </a:r>
            <a:r>
              <a:rPr lang="en-US" dirty="0" smtClean="0"/>
              <a:t> </a:t>
            </a:r>
          </a:p>
          <a:p>
            <a:r>
              <a:rPr lang="hu-HU" dirty="0" smtClean="0"/>
              <a:t>országok</a:t>
            </a:r>
            <a:endParaRPr lang="en-US" dirty="0" smtClean="0"/>
          </a:p>
          <a:p>
            <a:r>
              <a:rPr lang="hu-HU" dirty="0" smtClean="0"/>
              <a:t>Közé,</a:t>
            </a:r>
            <a:endParaRPr lang="en-US" dirty="0" smtClean="0"/>
          </a:p>
          <a:p>
            <a:r>
              <a:rPr lang="en-US" dirty="0" smtClean="0"/>
              <a:t>í</a:t>
            </a:r>
            <a:r>
              <a:rPr lang="hu-HU" dirty="0" err="1" smtClean="0"/>
              <a:t>me</a:t>
            </a:r>
            <a:r>
              <a:rPr lang="hu-HU" dirty="0" smtClean="0"/>
              <a:t>: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Dodecagon 5"/>
          <p:cNvSpPr/>
          <p:nvPr/>
        </p:nvSpPr>
        <p:spPr bwMode="auto">
          <a:xfrm>
            <a:off x="5715000" y="3352800"/>
            <a:ext cx="914400" cy="914400"/>
          </a:xfrm>
          <a:prstGeom prst="dodecagon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2000"/>
            <a:ext cx="8458200" cy="1143000"/>
          </a:xfrm>
        </p:spPr>
        <p:txBody>
          <a:bodyPr/>
          <a:lstStyle/>
          <a:p>
            <a:pPr eaLnBrk="1" hangingPunct="1"/>
            <a:r>
              <a:rPr lang="en-US" sz="4000" dirty="0" smtClean="0"/>
              <a:t>D</a:t>
            </a:r>
            <a:r>
              <a:rPr lang="hu-HU" sz="4000" dirty="0" err="1" smtClean="0"/>
              <a:t>uplán</a:t>
            </a:r>
            <a:r>
              <a:rPr lang="en-US" sz="4000" dirty="0" smtClean="0"/>
              <a:t>: </a:t>
            </a:r>
            <a:r>
              <a:rPr lang="hu-HU" sz="4000" dirty="0" smtClean="0"/>
              <a:t>menekülés</a:t>
            </a:r>
            <a:r>
              <a:rPr lang="en-US" sz="4000" dirty="0" smtClean="0"/>
              <a:t> &amp; </a:t>
            </a:r>
            <a:r>
              <a:rPr lang="hu-HU" sz="4000" dirty="0" smtClean="0"/>
              <a:t>papszentelés</a:t>
            </a:r>
            <a:endParaRPr lang="en-US" sz="40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762000" y="4572000"/>
            <a:ext cx="9601200" cy="1981200"/>
          </a:xfrm>
          <a:ln>
            <a:solidFill>
              <a:schemeClr val="tx2"/>
            </a:solidFill>
          </a:ln>
        </p:spPr>
        <p:txBody>
          <a:bodyPr/>
          <a:lstStyle/>
          <a:p>
            <a:pPr eaLnBrk="1" hangingPunct="1"/>
            <a:r>
              <a:rPr lang="hu-HU" sz="2800" dirty="0" smtClean="0"/>
              <a:t>Emlékezés</a:t>
            </a:r>
            <a:r>
              <a:rPr lang="en-US" sz="2800" dirty="0" smtClean="0"/>
              <a:t>, </a:t>
            </a:r>
            <a:r>
              <a:rPr lang="hu-HU" sz="2800" dirty="0" smtClean="0"/>
              <a:t>a múlt idézése</a:t>
            </a:r>
            <a:r>
              <a:rPr lang="en-US" sz="2800" dirty="0" smtClean="0"/>
              <a:t>: 1956</a:t>
            </a:r>
            <a:r>
              <a:rPr lang="hu-HU" sz="2800" dirty="0" smtClean="0"/>
              <a:t> n</a:t>
            </a:r>
            <a:r>
              <a:rPr lang="en-US" sz="2800" dirty="0" err="1" smtClean="0"/>
              <a:t>ovember</a:t>
            </a:r>
            <a:r>
              <a:rPr lang="en-US" sz="2800" dirty="0" smtClean="0"/>
              <a:t> 20</a:t>
            </a:r>
          </a:p>
          <a:p>
            <a:pPr eaLnBrk="1" hangingPunct="1"/>
            <a:r>
              <a:rPr lang="hu-HU" sz="2800" dirty="0" smtClean="0"/>
              <a:t>Papszentelés</a:t>
            </a:r>
            <a:r>
              <a:rPr lang="en-US" sz="2800" dirty="0" smtClean="0"/>
              <a:t> </a:t>
            </a:r>
            <a:r>
              <a:rPr lang="hu-HU" sz="2800" dirty="0" smtClean="0"/>
              <a:t>és</a:t>
            </a:r>
            <a:r>
              <a:rPr lang="en-US" sz="2800" dirty="0" smtClean="0"/>
              <a:t> </a:t>
            </a:r>
            <a:r>
              <a:rPr lang="hu-HU" sz="2800" dirty="0" smtClean="0"/>
              <a:t>Első Mise</a:t>
            </a:r>
            <a:r>
              <a:rPr lang="en-US" sz="2800" dirty="0" smtClean="0"/>
              <a:t> 40 </a:t>
            </a:r>
            <a:r>
              <a:rPr lang="hu-HU" sz="2800" dirty="0" smtClean="0"/>
              <a:t>évvel ezelőtt:</a:t>
            </a:r>
          </a:p>
          <a:p>
            <a:pPr eaLnBrk="1" hangingPunct="1"/>
            <a:r>
              <a:rPr lang="hu-HU" sz="2800" dirty="0" smtClean="0"/>
              <a:t>1967 július 26 és 30</a:t>
            </a:r>
            <a:endParaRPr lang="en-US" sz="2800" dirty="0" smtClean="0"/>
          </a:p>
        </p:txBody>
      </p:sp>
      <p:pic>
        <p:nvPicPr>
          <p:cNvPr id="3076" name="Picture 15" descr="3 Preparing for the Mas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11688" y="1676400"/>
            <a:ext cx="3922712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7" name="Picture 17" descr="2 Zerge utca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1676400"/>
            <a:ext cx="3479800" cy="2609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És egy pár mellékút</a:t>
            </a:r>
            <a:endParaRPr lang="en-US" dirty="0" smtClean="0"/>
          </a:p>
        </p:txBody>
      </p:sp>
      <p:sp>
        <p:nvSpPr>
          <p:cNvPr id="4099" name="Content Placeholder 2"/>
          <p:cNvSpPr>
            <a:spLocks noGrp="1"/>
          </p:cNvSpPr>
          <p:nvPr>
            <p:ph sz="half" idx="1"/>
          </p:nvPr>
        </p:nvSpPr>
        <p:spPr>
          <a:ln>
            <a:solidFill>
              <a:schemeClr val="tx2"/>
            </a:solidFill>
          </a:ln>
        </p:spPr>
        <p:txBody>
          <a:bodyPr/>
          <a:lstStyle/>
          <a:p>
            <a:r>
              <a:rPr lang="hu-HU" dirty="0" smtClean="0"/>
              <a:t>Egy</a:t>
            </a:r>
            <a:r>
              <a:rPr lang="en-US" dirty="0" smtClean="0"/>
              <a:t> </a:t>
            </a:r>
            <a:r>
              <a:rPr lang="hu-HU" dirty="0" smtClean="0"/>
              <a:t>m</a:t>
            </a:r>
            <a:r>
              <a:rPr lang="en-US" dirty="0" err="1" smtClean="0"/>
              <a:t>ara</a:t>
            </a:r>
            <a:r>
              <a:rPr lang="hu-HU" dirty="0" err="1" smtClean="0"/>
              <a:t>toni</a:t>
            </a:r>
            <a:r>
              <a:rPr lang="en-US" dirty="0" smtClean="0"/>
              <a:t> </a:t>
            </a:r>
            <a:r>
              <a:rPr lang="hu-HU" dirty="0" smtClean="0"/>
              <a:t>futás </a:t>
            </a:r>
            <a:r>
              <a:rPr lang="en-US" dirty="0" smtClean="0"/>
              <a:t>F</a:t>
            </a:r>
            <a:r>
              <a:rPr lang="hu-HU" dirty="0" err="1" smtClean="0"/>
              <a:t>üssenben</a:t>
            </a:r>
            <a:r>
              <a:rPr lang="en-US" dirty="0" smtClean="0"/>
              <a:t>, </a:t>
            </a:r>
            <a:r>
              <a:rPr lang="en-US" dirty="0" err="1" smtClean="0"/>
              <a:t>Ba</a:t>
            </a:r>
            <a:r>
              <a:rPr lang="hu-HU" dirty="0" err="1" smtClean="0"/>
              <a:t>jorországban</a:t>
            </a:r>
            <a:r>
              <a:rPr lang="en-US" dirty="0" smtClean="0"/>
              <a:t>, </a:t>
            </a:r>
            <a:r>
              <a:rPr lang="hu-HU" dirty="0" err="1" smtClean="0"/>
              <a:t>jú</a:t>
            </a:r>
            <a:r>
              <a:rPr lang="en-US" dirty="0" smtClean="0"/>
              <a:t>l</a:t>
            </a:r>
            <a:r>
              <a:rPr lang="hu-HU" dirty="0" err="1" smtClean="0"/>
              <a:t>ius</a:t>
            </a:r>
            <a:r>
              <a:rPr lang="en-US" dirty="0" smtClean="0"/>
              <a:t> 22</a:t>
            </a:r>
            <a:r>
              <a:rPr lang="hu-HU" dirty="0" smtClean="0"/>
              <a:t>.</a:t>
            </a:r>
            <a:r>
              <a:rPr lang="hu-HU" dirty="0" err="1" smtClean="0"/>
              <a:t>-én</a:t>
            </a:r>
            <a:r>
              <a:rPr lang="hu-HU" dirty="0" smtClean="0"/>
              <a:t>,</a:t>
            </a:r>
            <a:r>
              <a:rPr lang="en-US" dirty="0" smtClean="0"/>
              <a:t> </a:t>
            </a:r>
            <a:r>
              <a:rPr lang="hu-HU" dirty="0" smtClean="0"/>
              <a:t>majd</a:t>
            </a:r>
            <a:endParaRPr lang="en-US" dirty="0" smtClean="0"/>
          </a:p>
          <a:p>
            <a:r>
              <a:rPr lang="hu-HU" dirty="0" smtClean="0"/>
              <a:t>hazafelé egy</a:t>
            </a:r>
            <a:r>
              <a:rPr lang="en-US" dirty="0" smtClean="0"/>
              <a:t> </a:t>
            </a:r>
            <a:r>
              <a:rPr lang="hu-HU" dirty="0" smtClean="0"/>
              <a:t>s</a:t>
            </a:r>
            <a:r>
              <a:rPr lang="en-US" dirty="0" err="1" smtClean="0"/>
              <a:t>chaffhausen</a:t>
            </a:r>
            <a:r>
              <a:rPr lang="hu-HU" dirty="0" smtClean="0"/>
              <a:t>i kiugró </a:t>
            </a:r>
            <a:r>
              <a:rPr lang="hu-HU" dirty="0" err="1" smtClean="0"/>
              <a:t>Svácjba</a:t>
            </a:r>
            <a:r>
              <a:rPr lang="hu-HU" dirty="0" smtClean="0"/>
              <a:t>, hogy megnézzünk egy híres</a:t>
            </a:r>
            <a:r>
              <a:rPr lang="en-US" dirty="0" smtClean="0"/>
              <a:t> </a:t>
            </a:r>
            <a:r>
              <a:rPr lang="hu-HU" dirty="0" smtClean="0"/>
              <a:t>óramúzeumot</a:t>
            </a:r>
            <a:r>
              <a:rPr lang="en-US" dirty="0" smtClean="0"/>
              <a:t>.</a:t>
            </a:r>
          </a:p>
        </p:txBody>
      </p:sp>
      <p:pic>
        <p:nvPicPr>
          <p:cNvPr id="4100" name="Content Placeholder 4" descr="collage_05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562600" y="1828800"/>
            <a:ext cx="3429000" cy="2714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101" name="Picture 6" descr="105 Fabulous watches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53000" y="3429000"/>
            <a:ext cx="2466975" cy="3289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És egy csomó</a:t>
            </a:r>
            <a:r>
              <a:rPr lang="en-US" dirty="0" smtClean="0"/>
              <a:t>“</a:t>
            </a:r>
            <a:r>
              <a:rPr lang="hu-HU" dirty="0" smtClean="0"/>
              <a:t>akkor</a:t>
            </a:r>
            <a:r>
              <a:rPr lang="en-US" dirty="0" smtClean="0"/>
              <a:t>” </a:t>
            </a:r>
            <a:r>
              <a:rPr lang="hu-HU" dirty="0" smtClean="0"/>
              <a:t>és</a:t>
            </a:r>
            <a:r>
              <a:rPr lang="en-US" dirty="0" smtClean="0"/>
              <a:t> “</a:t>
            </a:r>
            <a:r>
              <a:rPr lang="hu-HU" dirty="0" smtClean="0"/>
              <a:t>most</a:t>
            </a:r>
            <a:r>
              <a:rPr lang="en-US" dirty="0" smtClean="0"/>
              <a:t>”</a:t>
            </a:r>
          </a:p>
        </p:txBody>
      </p:sp>
      <p:pic>
        <p:nvPicPr>
          <p:cNvPr id="5123" name="Content Placeholder 4" descr="_42221964_hungarytanks300x300.jpg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2209800"/>
            <a:ext cx="3500438" cy="350043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124" name="Content Placeholder 5" descr="2 Picture postcard (2)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514600"/>
            <a:ext cx="3810000" cy="2857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125" name="TextBox 6"/>
          <p:cNvSpPr txBox="1">
            <a:spLocks noChangeArrowheads="1"/>
          </p:cNvSpPr>
          <p:nvPr/>
        </p:nvSpPr>
        <p:spPr bwMode="auto">
          <a:xfrm>
            <a:off x="762000" y="5943600"/>
            <a:ext cx="35141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dirty="0" smtClean="0"/>
              <a:t>Amit </a:t>
            </a:r>
            <a:r>
              <a:rPr lang="en-US" dirty="0" smtClean="0"/>
              <a:t>1956</a:t>
            </a:r>
            <a:r>
              <a:rPr lang="hu-HU" dirty="0" err="1" smtClean="0"/>
              <a:t>-ban</a:t>
            </a:r>
            <a:r>
              <a:rPr lang="hu-HU" dirty="0" smtClean="0"/>
              <a:t> otthagytam</a:t>
            </a:r>
            <a:endParaRPr lang="en-US" dirty="0"/>
          </a:p>
        </p:txBody>
      </p:sp>
      <p:sp>
        <p:nvSpPr>
          <p:cNvPr id="5126" name="TextBox 7"/>
          <p:cNvSpPr txBox="1">
            <a:spLocks noChangeArrowheads="1"/>
          </p:cNvSpPr>
          <p:nvPr/>
        </p:nvSpPr>
        <p:spPr bwMode="auto">
          <a:xfrm>
            <a:off x="4724400" y="5638800"/>
            <a:ext cx="35734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dirty="0" smtClean="0"/>
              <a:t>Amit 1967 nyarán találtunk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Indulás </a:t>
            </a:r>
            <a:r>
              <a:rPr lang="en-US" dirty="0" smtClean="0"/>
              <a:t>2007</a:t>
            </a:r>
            <a:r>
              <a:rPr lang="hu-HU" dirty="0" smtClean="0"/>
              <a:t> július 19</a:t>
            </a:r>
            <a:endParaRPr lang="en-US" dirty="0" smtClean="0"/>
          </a:p>
        </p:txBody>
      </p:sp>
      <p:sp>
        <p:nvSpPr>
          <p:cNvPr id="6147" name="Rectangle 16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2438400"/>
            <a:ext cx="3810000" cy="4114800"/>
          </a:xfrm>
          <a:ln>
            <a:solidFill>
              <a:schemeClr val="tx2"/>
            </a:solidFill>
          </a:ln>
        </p:spPr>
        <p:txBody>
          <a:bodyPr/>
          <a:lstStyle/>
          <a:p>
            <a:pPr eaLnBrk="1" hangingPunct="1"/>
            <a:r>
              <a:rPr lang="hu-HU" sz="2800" dirty="0" smtClean="0"/>
              <a:t>Minden előkészítve a </a:t>
            </a:r>
            <a:r>
              <a:rPr lang="en-US" sz="2800" dirty="0" smtClean="0"/>
              <a:t>9:00</a:t>
            </a:r>
            <a:r>
              <a:rPr lang="hu-HU" sz="2800" dirty="0" smtClean="0"/>
              <a:t> órai indulásra</a:t>
            </a:r>
            <a:endParaRPr lang="en-US" sz="2800" dirty="0" smtClean="0"/>
          </a:p>
          <a:p>
            <a:pPr eaLnBrk="1" hangingPunct="1"/>
            <a:r>
              <a:rPr lang="hu-HU" sz="2800" dirty="0" smtClean="0"/>
              <a:t>Házunk, Zerge </a:t>
            </a:r>
            <a:r>
              <a:rPr lang="en-US" sz="2800" dirty="0" err="1" smtClean="0"/>
              <a:t>utca</a:t>
            </a:r>
            <a:r>
              <a:rPr lang="en-US" sz="2800" dirty="0" smtClean="0"/>
              <a:t> 6</a:t>
            </a:r>
            <a:r>
              <a:rPr lang="hu-HU" sz="2800" dirty="0" smtClean="0"/>
              <a:t> alatt,</a:t>
            </a:r>
            <a:r>
              <a:rPr lang="en-US" sz="2800" dirty="0" smtClean="0"/>
              <a:t> </a:t>
            </a:r>
            <a:r>
              <a:rPr lang="hu-HU" sz="2800" dirty="0" smtClean="0"/>
              <a:t>aztán a </a:t>
            </a:r>
          </a:p>
          <a:p>
            <a:pPr eaLnBrk="1" hangingPunct="1"/>
            <a:r>
              <a:rPr lang="hu-HU" sz="2800" dirty="0" smtClean="0"/>
              <a:t>Templom tér, ahol a régi trafó állt</a:t>
            </a:r>
            <a:r>
              <a:rPr lang="en-US" sz="2800" dirty="0" smtClean="0"/>
              <a:t>-</a:t>
            </a:r>
            <a:r>
              <a:rPr lang="hu-HU" sz="2800" dirty="0" err="1" smtClean="0"/>
              <a:t>-onnan</a:t>
            </a:r>
            <a:r>
              <a:rPr lang="hu-HU" sz="2800" dirty="0" smtClean="0"/>
              <a:t> indultam útnak egyedül 1956-ban</a:t>
            </a:r>
            <a:r>
              <a:rPr lang="en-US" sz="2800" dirty="0" smtClean="0"/>
              <a:t>.</a:t>
            </a:r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>
              <a:buFontTx/>
              <a:buNone/>
            </a:pPr>
            <a:endParaRPr lang="en-US" sz="2800" dirty="0" smtClean="0"/>
          </a:p>
          <a:p>
            <a:pPr eaLnBrk="1" hangingPunct="1"/>
            <a:r>
              <a:rPr lang="en-US" sz="2800" dirty="0" smtClean="0"/>
              <a:t>the departure: 9 o</a:t>
            </a:r>
            <a:r>
              <a:rPr lang="en-US" sz="2800" dirty="0" smtClean="0">
                <a:latin typeface="Times New Roman" pitchFamily="18" charset="0"/>
              </a:rPr>
              <a:t>’</a:t>
            </a:r>
            <a:r>
              <a:rPr lang="en-US" sz="2800" dirty="0" smtClean="0"/>
              <a:t>clock in the a.m.</a:t>
            </a:r>
          </a:p>
          <a:p>
            <a:pPr eaLnBrk="1" hangingPunct="1"/>
            <a:r>
              <a:rPr lang="en-US" sz="2800" dirty="0" smtClean="0"/>
              <a:t>First to </a:t>
            </a:r>
            <a:r>
              <a:rPr lang="en-US" sz="2800" dirty="0" err="1" smtClean="0"/>
              <a:t>Zerge</a:t>
            </a:r>
            <a:r>
              <a:rPr lang="en-US" sz="2800" dirty="0" smtClean="0"/>
              <a:t> </a:t>
            </a:r>
            <a:r>
              <a:rPr lang="en-US" sz="2800" dirty="0" err="1" smtClean="0"/>
              <a:t>utca</a:t>
            </a:r>
            <a:r>
              <a:rPr lang="en-US" sz="2800" dirty="0" smtClean="0"/>
              <a:t> 6 where we lived in 1956</a:t>
            </a:r>
          </a:p>
          <a:p>
            <a:pPr eaLnBrk="1" hangingPunct="1"/>
            <a:r>
              <a:rPr lang="en-US" sz="2800" dirty="0" smtClean="0"/>
              <a:t>Then on to the church and the square from where I left</a:t>
            </a:r>
          </a:p>
        </p:txBody>
      </p:sp>
      <p:pic>
        <p:nvPicPr>
          <p:cNvPr id="6148" name="Picture 20" descr="3 Our hous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57800" y="1981200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9" name="Picture 21" descr="5 Our old church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724400" y="4191000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</a:t>
            </a:r>
            <a:r>
              <a:rPr lang="hu-HU" dirty="0" err="1" smtClean="0"/>
              <a:t>úlius</a:t>
            </a:r>
            <a:r>
              <a:rPr lang="en-US" dirty="0" smtClean="0"/>
              <a:t> 19</a:t>
            </a:r>
            <a:r>
              <a:rPr lang="hu-HU" dirty="0" smtClean="0"/>
              <a:t>, kábé 1</a:t>
            </a:r>
            <a:r>
              <a:rPr lang="en-US" dirty="0" smtClean="0"/>
              <a:t>0:00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hu-HU" dirty="0" smtClean="0"/>
              <a:t>Ugyanúgy mint ‘</a:t>
            </a:r>
            <a:r>
              <a:rPr lang="en-US" dirty="0" smtClean="0"/>
              <a:t>56</a:t>
            </a:r>
            <a:r>
              <a:rPr lang="hu-HU" dirty="0" err="1" smtClean="0"/>
              <a:t>-ban</a:t>
            </a:r>
            <a:r>
              <a:rPr lang="hu-HU" dirty="0" smtClean="0"/>
              <a:t>:</a:t>
            </a:r>
            <a:endParaRPr lang="en-US" dirty="0" smtClean="0"/>
          </a:p>
          <a:p>
            <a:r>
              <a:rPr lang="hu-HU" dirty="0" smtClean="0"/>
              <a:t>Először a </a:t>
            </a:r>
            <a:r>
              <a:rPr lang="en-US" dirty="0" smtClean="0"/>
              <a:t>K</a:t>
            </a:r>
            <a:r>
              <a:rPr lang="hu-HU" dirty="0" err="1" smtClean="0"/>
              <a:t>álvária</a:t>
            </a:r>
            <a:r>
              <a:rPr lang="hu-HU" dirty="0" smtClean="0"/>
              <a:t> mellett haladtam majd</a:t>
            </a:r>
          </a:p>
          <a:p>
            <a:r>
              <a:rPr lang="hu-HU" dirty="0" smtClean="0"/>
              <a:t>lementem misére a  Szent Lipót templomba.       </a:t>
            </a:r>
          </a:p>
          <a:p>
            <a:endParaRPr lang="en-US" dirty="0" smtClean="0"/>
          </a:p>
        </p:txBody>
      </p:sp>
      <p:pic>
        <p:nvPicPr>
          <p:cNvPr id="7172" name="Content Placeholder 4" descr="52 Budafok church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19600" y="3581400"/>
            <a:ext cx="3810000" cy="2857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3" name="Picture 8" descr="P719001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1066800"/>
            <a:ext cx="3251200" cy="2438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19</a:t>
            </a:r>
            <a:r>
              <a:rPr lang="hu-HU" dirty="0" smtClean="0"/>
              <a:t> reggelén</a:t>
            </a:r>
            <a:endParaRPr lang="en-US" dirty="0" smtClean="0"/>
          </a:p>
        </p:txBody>
      </p:sp>
      <p:sp>
        <p:nvSpPr>
          <p:cNvPr id="8195" name="Rectangle 5"/>
          <p:cNvSpPr>
            <a:spLocks noGrp="1" noChangeArrowheads="1"/>
          </p:cNvSpPr>
          <p:nvPr>
            <p:ph type="body" sz="half" idx="1"/>
          </p:nvPr>
        </p:nvSpPr>
        <p:spPr>
          <a:ln>
            <a:solidFill>
              <a:schemeClr val="tx2"/>
            </a:solidFill>
          </a:ln>
        </p:spPr>
        <p:txBody>
          <a:bodyPr/>
          <a:lstStyle/>
          <a:p>
            <a:pPr eaLnBrk="1" hangingPunct="1"/>
            <a:r>
              <a:rPr lang="hu-HU" sz="2800" dirty="0" smtClean="0"/>
              <a:t>Mint akkor, most is találkoztam egy házaspárral akik még emlékeztek az ’</a:t>
            </a:r>
            <a:r>
              <a:rPr lang="en-US" sz="2800" dirty="0" smtClean="0"/>
              <a:t>56</a:t>
            </a:r>
            <a:r>
              <a:rPr lang="hu-HU" sz="2800" dirty="0" err="1" smtClean="0"/>
              <a:t>-os</a:t>
            </a:r>
            <a:r>
              <a:rPr lang="hu-HU" sz="2800" dirty="0" smtClean="0"/>
              <a:t> eseményekre</a:t>
            </a:r>
            <a:r>
              <a:rPr lang="en-US" sz="2800" dirty="0" smtClean="0"/>
              <a:t>.</a:t>
            </a:r>
          </a:p>
          <a:p>
            <a:pPr eaLnBrk="1" hangingPunct="1"/>
            <a:r>
              <a:rPr lang="hu-HU" sz="2800" dirty="0" smtClean="0"/>
              <a:t>Lefényképeztettem magam velük</a:t>
            </a:r>
            <a:r>
              <a:rPr lang="en-US" sz="2800" dirty="0" smtClean="0"/>
              <a:t>,</a:t>
            </a:r>
          </a:p>
          <a:p>
            <a:pPr eaLnBrk="1" hangingPunct="1"/>
            <a:r>
              <a:rPr lang="hu-HU" sz="2800" dirty="0" smtClean="0"/>
              <a:t>majd elindultunk az állomásra</a:t>
            </a:r>
            <a:r>
              <a:rPr lang="en-US" sz="2800" dirty="0" smtClean="0"/>
              <a:t>.</a:t>
            </a:r>
          </a:p>
        </p:txBody>
      </p:sp>
      <p:pic>
        <p:nvPicPr>
          <p:cNvPr id="8196" name="Picture 8" descr="3 With Budafok coupl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24400" y="1766888"/>
            <a:ext cx="3149600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7" name="Picture 9" descr="4 Budafok Belvaros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4876800" y="4267200"/>
            <a:ext cx="3098800" cy="2324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Visszapergetve</a:t>
            </a:r>
            <a:endParaRPr lang="en-US" dirty="0" smtClean="0"/>
          </a:p>
        </p:txBody>
      </p:sp>
      <p:pic>
        <p:nvPicPr>
          <p:cNvPr id="9219" name="Picture 9" descr="4 Budafok Belvaros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953000" y="990600"/>
            <a:ext cx="3860800" cy="289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0" name="Picture 10" descr="7 Budafok train station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1066800" y="1905000"/>
            <a:ext cx="3022600" cy="2266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1" name="Picture 11" descr="8 Train approchin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/>
          <a:srcRect/>
          <a:stretch>
            <a:fillRect/>
          </a:stretch>
        </p:blipFill>
        <p:spPr>
          <a:xfrm>
            <a:off x="2133600" y="4267200"/>
            <a:ext cx="2641600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2" name="Picture 12" descr="1 Train in Budafok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5105400" y="4038600"/>
            <a:ext cx="3556000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223" name="TextBox 6"/>
          <p:cNvSpPr txBox="1">
            <a:spLocks noChangeArrowheads="1"/>
          </p:cNvSpPr>
          <p:nvPr/>
        </p:nvSpPr>
        <p:spPr bwMode="auto">
          <a:xfrm>
            <a:off x="990600" y="6096000"/>
            <a:ext cx="390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1600" dirty="0" err="1" smtClean="0"/>
              <a:t>Úgyanúgy</a:t>
            </a:r>
            <a:r>
              <a:rPr lang="hu-HU" sz="1600" dirty="0" smtClean="0"/>
              <a:t>, mint akkor, most is jött egy vonat</a:t>
            </a:r>
            <a:r>
              <a:rPr lang="en-US" sz="1600" dirty="0" smtClean="0"/>
              <a:t>.</a:t>
            </a:r>
            <a:endParaRPr lang="hu-HU" sz="1600" dirty="0"/>
          </a:p>
          <a:p>
            <a:r>
              <a:rPr lang="hu-HU" sz="1600" dirty="0" smtClean="0"/>
              <a:t>Persze nem ilyen nagyszerű!.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791200" y="3352800"/>
            <a:ext cx="2439988" cy="461963"/>
          </a:xfrm>
          <a:prstGeom prst="rect">
            <a:avLst/>
          </a:prstGeom>
          <a:solidFill>
            <a:schemeClr val="bg2">
              <a:lumMod val="85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err="1"/>
              <a:t>Budafo</a:t>
            </a:r>
            <a:r>
              <a:rPr lang="hu-HU" dirty="0"/>
              <a:t>k</a:t>
            </a:r>
            <a:r>
              <a:rPr lang="en-US" dirty="0"/>
              <a:t>-</a:t>
            </a:r>
            <a:r>
              <a:rPr lang="en-US" dirty="0" err="1"/>
              <a:t>Belv</a:t>
            </a:r>
            <a:r>
              <a:rPr lang="hu-HU" dirty="0"/>
              <a:t>áros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</a:t>
            </a:r>
            <a:r>
              <a:rPr lang="de-AT" dirty="0" smtClean="0"/>
              <a:t>z</a:t>
            </a:r>
            <a:r>
              <a:rPr lang="hu-HU" dirty="0" err="1" smtClean="0"/>
              <a:t>ékesfehérvárra</a:t>
            </a:r>
            <a:endParaRPr lang="en-US" dirty="0" smtClean="0"/>
          </a:p>
        </p:txBody>
      </p:sp>
      <p:pic>
        <p:nvPicPr>
          <p:cNvPr id="10243" name="Picture 7" descr="9 Fehervar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2400" y="2057400"/>
            <a:ext cx="4648200" cy="3486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44" name="Picture 8" descr="10 To Szombathely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5334000" y="1524000"/>
            <a:ext cx="2641600" cy="19812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245" name="Text Box 9"/>
          <p:cNvSpPr txBox="1">
            <a:spLocks noChangeArrowheads="1"/>
          </p:cNvSpPr>
          <p:nvPr/>
        </p:nvSpPr>
        <p:spPr bwMode="auto">
          <a:xfrm>
            <a:off x="4876800" y="3657600"/>
            <a:ext cx="3549370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1400" dirty="0" smtClean="0"/>
              <a:t>Megnéztük a szombathelyi vonat menetrendjét</a:t>
            </a:r>
            <a:endParaRPr lang="en-US" sz="1400" dirty="0"/>
          </a:p>
        </p:txBody>
      </p:sp>
      <p:sp>
        <p:nvSpPr>
          <p:cNvPr id="10246" name="Text Box 10"/>
          <p:cNvSpPr txBox="1">
            <a:spLocks noChangeArrowheads="1"/>
          </p:cNvSpPr>
          <p:nvPr/>
        </p:nvSpPr>
        <p:spPr bwMode="auto">
          <a:xfrm>
            <a:off x="946150" y="5527675"/>
            <a:ext cx="346986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dirty="0" smtClean="0"/>
              <a:t>A szépen felújított állomás</a:t>
            </a:r>
            <a:endParaRPr lang="en-US" dirty="0"/>
          </a:p>
        </p:txBody>
      </p:sp>
      <p:pic>
        <p:nvPicPr>
          <p:cNvPr id="10247" name="Picture 11" descr="2 To Szombathely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/>
          <a:srcRect/>
          <a:stretch>
            <a:fillRect/>
          </a:stretch>
        </p:blipFill>
        <p:spPr>
          <a:xfrm>
            <a:off x="5486400" y="4191000"/>
            <a:ext cx="2641600" cy="19812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248" name="Line 12"/>
          <p:cNvSpPr>
            <a:spLocks noChangeShapeType="1"/>
          </p:cNvSpPr>
          <p:nvPr/>
        </p:nvSpPr>
        <p:spPr bwMode="auto">
          <a:xfrm flipH="1">
            <a:off x="7848600" y="3810000"/>
            <a:ext cx="990600" cy="990600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914400"/>
            <a:ext cx="7772400" cy="1143000"/>
          </a:xfrm>
        </p:spPr>
        <p:txBody>
          <a:bodyPr/>
          <a:lstStyle/>
          <a:p>
            <a:pPr eaLnBrk="1" hangingPunct="1"/>
            <a:r>
              <a:rPr lang="hu-HU" dirty="0" smtClean="0"/>
              <a:t>Szombathely, aztán Nárai</a:t>
            </a:r>
            <a:endParaRPr lang="en-US" dirty="0" smtClean="0"/>
          </a:p>
        </p:txBody>
      </p:sp>
      <p:pic>
        <p:nvPicPr>
          <p:cNvPr id="8195" name="Picture 12" descr="11 Szombathely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5800" y="2057400"/>
            <a:ext cx="3810000" cy="2857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196" name="Picture 13" descr="12 Narai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800600" y="3352800"/>
            <a:ext cx="3810000" cy="2857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269" name="Text Box 14"/>
          <p:cNvSpPr txBox="1">
            <a:spLocks noChangeArrowheads="1"/>
          </p:cNvSpPr>
          <p:nvPr/>
        </p:nvSpPr>
        <p:spPr bwMode="auto">
          <a:xfrm>
            <a:off x="4648200" y="1905000"/>
            <a:ext cx="41910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u-HU" sz="1600" dirty="0" smtClean="0"/>
              <a:t>’56-ban  gyalog mentünk </a:t>
            </a:r>
            <a:r>
              <a:rPr lang="hu-HU" sz="1600" dirty="0" err="1" smtClean="0"/>
              <a:t>Szombathelyről--</a:t>
            </a:r>
            <a:r>
              <a:rPr lang="hu-HU" dirty="0" smtClean="0"/>
              <a:t> </a:t>
            </a:r>
            <a:endParaRPr lang="hu-HU" dirty="0"/>
          </a:p>
          <a:p>
            <a:r>
              <a:rPr lang="hu-HU" sz="1600" dirty="0" smtClean="0"/>
              <a:t>most autóval mentünk a legközelebbi átkelőhöz</a:t>
            </a:r>
            <a:endParaRPr lang="en-US" sz="1600" dirty="0"/>
          </a:p>
        </p:txBody>
      </p:sp>
      <p:sp>
        <p:nvSpPr>
          <p:cNvPr id="11270" name="TextBox 6"/>
          <p:cNvSpPr txBox="1">
            <a:spLocks noChangeArrowheads="1"/>
          </p:cNvSpPr>
          <p:nvPr/>
        </p:nvSpPr>
        <p:spPr bwMode="auto">
          <a:xfrm>
            <a:off x="304800" y="5257800"/>
            <a:ext cx="45432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 smtClean="0"/>
              <a:t>N</a:t>
            </a:r>
            <a:r>
              <a:rPr lang="hu-HU" sz="1600" dirty="0" smtClean="0"/>
              <a:t>áraiban húzták ki a szöget cipőm talpából ‘56-ban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sz="4000" dirty="0" smtClean="0"/>
              <a:t>A következő állomás Güssing, aztán </a:t>
            </a:r>
            <a:r>
              <a:rPr lang="hu-HU" sz="4000" dirty="0" err="1" smtClean="0"/>
              <a:t>Stegersbachba</a:t>
            </a:r>
            <a:r>
              <a:rPr lang="hu-HU" sz="4000" dirty="0" smtClean="0"/>
              <a:t> megyünk éjszakázni</a:t>
            </a:r>
            <a:r>
              <a:rPr lang="en-US" sz="4000" dirty="0" smtClean="0"/>
              <a:t>.</a:t>
            </a:r>
          </a:p>
        </p:txBody>
      </p:sp>
      <p:pic>
        <p:nvPicPr>
          <p:cNvPr id="12291" name="Picture 6" descr="13 Gussi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28600" y="2743200"/>
            <a:ext cx="4191000" cy="3143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292" name="Picture 7" descr="7 On our way to Gussi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572000" y="2667000"/>
            <a:ext cx="4470400" cy="3352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7772400" cy="1143000"/>
          </a:xfrm>
        </p:spPr>
        <p:txBody>
          <a:bodyPr/>
          <a:lstStyle/>
          <a:p>
            <a:r>
              <a:rPr lang="en-US" dirty="0" err="1" smtClean="0"/>
              <a:t>Radanovits</a:t>
            </a:r>
            <a:r>
              <a:rPr lang="hu-HU" dirty="0" smtClean="0"/>
              <a:t>ék két</a:t>
            </a:r>
            <a:r>
              <a:rPr lang="en-US" dirty="0" smtClean="0"/>
              <a:t> </a:t>
            </a:r>
            <a:r>
              <a:rPr lang="hu-HU" dirty="0" smtClean="0"/>
              <a:t>lánya</a:t>
            </a:r>
            <a:r>
              <a:rPr lang="en-US" dirty="0" smtClean="0"/>
              <a:t>:</a:t>
            </a:r>
          </a:p>
        </p:txBody>
      </p:sp>
      <p:pic>
        <p:nvPicPr>
          <p:cNvPr id="13315" name="Content Placeholder 4" descr="'56 pictures-Mitzi.jpg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2895600"/>
            <a:ext cx="3932238" cy="25717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316" name="Content Placeholder 5" descr="P7280335.JPG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648200" y="1752600"/>
            <a:ext cx="4206875" cy="31543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317" name="TextBox 6"/>
          <p:cNvSpPr txBox="1">
            <a:spLocks noChangeArrowheads="1"/>
          </p:cNvSpPr>
          <p:nvPr/>
        </p:nvSpPr>
        <p:spPr bwMode="auto">
          <a:xfrm>
            <a:off x="1143000" y="5715000"/>
            <a:ext cx="319991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err="1" smtClean="0"/>
              <a:t>Janka</a:t>
            </a:r>
            <a:r>
              <a:rPr lang="en-US" dirty="0" smtClean="0"/>
              <a:t> </a:t>
            </a:r>
            <a:r>
              <a:rPr lang="hu-HU" dirty="0" smtClean="0"/>
              <a:t>és</a:t>
            </a:r>
            <a:r>
              <a:rPr lang="en-US" dirty="0" smtClean="0"/>
              <a:t> Mitzi1956</a:t>
            </a:r>
            <a:r>
              <a:rPr lang="hu-HU" dirty="0" err="1" smtClean="0"/>
              <a:t>-ban</a:t>
            </a:r>
            <a:r>
              <a:rPr lang="hu-HU" dirty="0" smtClean="0"/>
              <a:t> </a:t>
            </a:r>
            <a:endParaRPr lang="en-US" dirty="0"/>
          </a:p>
        </p:txBody>
      </p:sp>
      <p:sp>
        <p:nvSpPr>
          <p:cNvPr id="13318" name="TextBox 7"/>
          <p:cNvSpPr txBox="1">
            <a:spLocks noChangeArrowheads="1"/>
          </p:cNvSpPr>
          <p:nvPr/>
        </p:nvSpPr>
        <p:spPr bwMode="auto">
          <a:xfrm>
            <a:off x="5105400" y="5257800"/>
            <a:ext cx="39068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dirty="0" smtClean="0"/>
              <a:t>Bernát atya és</a:t>
            </a:r>
            <a:r>
              <a:rPr lang="en-US" dirty="0" smtClean="0"/>
              <a:t> </a:t>
            </a:r>
            <a:r>
              <a:rPr lang="en-US" dirty="0"/>
              <a:t>Mitzi </a:t>
            </a:r>
            <a:r>
              <a:rPr lang="en-US" dirty="0" smtClean="0"/>
              <a:t>2007</a:t>
            </a:r>
            <a:r>
              <a:rPr lang="hu-HU" dirty="0" err="1" smtClean="0"/>
              <a:t>-ben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title" sz="quarter"/>
          </p:nvPr>
        </p:nvSpPr>
        <p:spPr>
          <a:xfrm>
            <a:off x="246063" y="838200"/>
            <a:ext cx="8897937" cy="1143000"/>
          </a:xfrm>
        </p:spPr>
        <p:txBody>
          <a:bodyPr/>
          <a:lstStyle/>
          <a:p>
            <a:pPr eaLnBrk="1" hangingPunct="1"/>
            <a:r>
              <a:rPr lang="hu-HU" dirty="0" smtClean="0"/>
              <a:t>20.-án korán reggel indulunk</a:t>
            </a:r>
            <a:r>
              <a:rPr lang="en-US" dirty="0" smtClean="0"/>
              <a:t> </a:t>
            </a:r>
            <a:r>
              <a:rPr lang="en-US" dirty="0" err="1" smtClean="0"/>
              <a:t>Vorau</a:t>
            </a:r>
            <a:r>
              <a:rPr lang="hu-HU" dirty="0" err="1" smtClean="0"/>
              <a:t>ba</a:t>
            </a:r>
            <a:endParaRPr lang="en-US" dirty="0" smtClean="0"/>
          </a:p>
        </p:txBody>
      </p:sp>
      <p:pic>
        <p:nvPicPr>
          <p:cNvPr id="14339" name="Content Placeholder 7" descr="15 Vorau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43000" y="2057400"/>
            <a:ext cx="2641600" cy="1981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0" name="Content Placeholder 8" descr="14 Vorau.JPG"/>
          <p:cNvPicPr>
            <a:picLocks noGrp="1" noChangeAspect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5257800" y="2057400"/>
            <a:ext cx="2641600" cy="1981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1" name="Content Placeholder 9" descr="16 View from Vorau.JPG"/>
          <p:cNvPicPr>
            <a:picLocks noGrp="1" noChangeAspect="1"/>
          </p:cNvPicPr>
          <p:nvPr>
            <p:ph sz="quarter" idx="3"/>
          </p:nvPr>
        </p:nvPicPr>
        <p:blipFill>
          <a:blip r:embed="rId5"/>
          <a:srcRect/>
          <a:stretch>
            <a:fillRect/>
          </a:stretch>
        </p:blipFill>
        <p:spPr>
          <a:xfrm>
            <a:off x="1752600" y="4267200"/>
            <a:ext cx="2641600" cy="1981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2" name="Content Placeholder 10" descr="17 Nice touch.JPG"/>
          <p:cNvPicPr>
            <a:picLocks noGrp="1" noChangeAspect="1"/>
          </p:cNvPicPr>
          <p:nvPr>
            <p:ph sz="quarter" idx="4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4724400" y="4267200"/>
            <a:ext cx="2641600" cy="1981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399" y="930275"/>
            <a:ext cx="7104063" cy="1143000"/>
          </a:xfrm>
        </p:spPr>
        <p:txBody>
          <a:bodyPr/>
          <a:lstStyle/>
          <a:p>
            <a:r>
              <a:rPr lang="en-US" dirty="0" err="1" smtClean="0"/>
              <a:t>Schielleiten</a:t>
            </a:r>
            <a:endParaRPr lang="en-US" dirty="0"/>
          </a:p>
        </p:txBody>
      </p:sp>
      <p:pic>
        <p:nvPicPr>
          <p:cNvPr id="6" name="Content Placeholder 5" descr="74 Schloss Schielleiten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219200" y="2286000"/>
            <a:ext cx="3352800" cy="2514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Content Placeholder 6" descr="54 Schielleiten.JP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tretch>
            <a:fillRect/>
          </a:stretch>
        </p:blipFill>
        <p:spPr>
          <a:xfrm>
            <a:off x="5257800" y="2514600"/>
            <a:ext cx="2641600" cy="1981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762000" y="5105400"/>
            <a:ext cx="8001000" cy="1295400"/>
          </a:xfrm>
        </p:spPr>
        <p:txBody>
          <a:bodyPr/>
          <a:lstStyle/>
          <a:p>
            <a:r>
              <a:rPr lang="hu-HU" dirty="0" smtClean="0"/>
              <a:t>Szállásunk néhány napra ‘56-ban</a:t>
            </a:r>
            <a:r>
              <a:rPr lang="en-US" dirty="0" smtClean="0"/>
              <a:t>; </a:t>
            </a:r>
            <a:r>
              <a:rPr lang="hu-HU" dirty="0" smtClean="0"/>
              <a:t>kellemes hely, nagyszerű ellátás és koszt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 sz="quarter"/>
          </p:nvPr>
        </p:nvSpPr>
        <p:spPr>
          <a:xfrm>
            <a:off x="246063" y="609600"/>
            <a:ext cx="8897937" cy="1143000"/>
          </a:xfrm>
        </p:spPr>
        <p:txBody>
          <a:bodyPr/>
          <a:lstStyle/>
          <a:p>
            <a:r>
              <a:rPr lang="en-US" dirty="0" smtClean="0"/>
              <a:t>Graz, </a:t>
            </a:r>
            <a:r>
              <a:rPr lang="hu-HU" dirty="0" smtClean="0"/>
              <a:t>majd </a:t>
            </a:r>
            <a:r>
              <a:rPr lang="en-US" dirty="0" err="1" smtClean="0"/>
              <a:t>Wilhering</a:t>
            </a:r>
            <a:r>
              <a:rPr lang="en-US" dirty="0" smtClean="0"/>
              <a:t> </a:t>
            </a:r>
            <a:r>
              <a:rPr lang="hu-HU" dirty="0" smtClean="0"/>
              <a:t>az útirány</a:t>
            </a:r>
            <a:endParaRPr lang="en-US" dirty="0" smtClean="0"/>
          </a:p>
        </p:txBody>
      </p:sp>
      <p:pic>
        <p:nvPicPr>
          <p:cNvPr id="15363" name="Content Placeholder 6" descr="18 Graz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270000" y="2147888"/>
            <a:ext cx="2641600" cy="1981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5364" name="Content Placeholder 7" descr="19 Stift Wilhering.JPG"/>
          <p:cNvPicPr>
            <a:picLocks noGrp="1" noChangeAspect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5257800" y="2133600"/>
            <a:ext cx="2641600" cy="1981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5365" name="Content Placeholder 8" descr="20 Wilhering Prep.JPG"/>
          <p:cNvPicPr>
            <a:picLocks noGrp="1" noChangeAspect="1"/>
          </p:cNvPicPr>
          <p:nvPr>
            <p:ph sz="quarter" idx="3"/>
          </p:nvPr>
        </p:nvPicPr>
        <p:blipFill>
          <a:blip r:embed="rId5"/>
          <a:srcRect/>
          <a:stretch>
            <a:fillRect/>
          </a:stretch>
        </p:blipFill>
        <p:spPr>
          <a:xfrm>
            <a:off x="2133600" y="4343400"/>
            <a:ext cx="2641600" cy="1981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5366" name="Content Placeholder 9" descr="DSC00991.JPG"/>
          <p:cNvPicPr>
            <a:picLocks noGrp="1" noChangeAspect="1"/>
          </p:cNvPicPr>
          <p:nvPr>
            <p:ph sz="quarter" idx="4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5257800" y="4343400"/>
            <a:ext cx="2641600" cy="1981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5791200" y="1752600"/>
            <a:ext cx="1562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err="1" smtClean="0"/>
              <a:t>Stift</a:t>
            </a:r>
            <a:r>
              <a:rPr lang="en-US" sz="1800" dirty="0" smtClean="0"/>
              <a:t> </a:t>
            </a:r>
            <a:r>
              <a:rPr lang="en-US" sz="1800" dirty="0" err="1" smtClean="0"/>
              <a:t>Wilhering</a:t>
            </a: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2514600"/>
            <a:ext cx="13901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Graz</a:t>
            </a:r>
            <a:r>
              <a:rPr lang="hu-HU" sz="1600" dirty="0" smtClean="0"/>
              <a:t> felé az út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1752600" y="4343400"/>
            <a:ext cx="2202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solidFill>
                  <a:schemeClr val="bg1"/>
                </a:solidFill>
              </a:rPr>
              <a:t>Wilhering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hu-HU" sz="1800" dirty="0" smtClean="0">
                <a:solidFill>
                  <a:schemeClr val="bg1"/>
                </a:solidFill>
              </a:rPr>
              <a:t>Gimnáziuma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Salzburg</a:t>
            </a:r>
            <a:r>
              <a:rPr lang="hu-HU" dirty="0" err="1" smtClean="0"/>
              <a:t>ba</a:t>
            </a:r>
            <a:r>
              <a:rPr lang="hu-HU" dirty="0" smtClean="0"/>
              <a:t> megyünk ebédre</a:t>
            </a:r>
            <a:endParaRPr lang="en-US" dirty="0" smtClean="0"/>
          </a:p>
        </p:txBody>
      </p:sp>
      <p:pic>
        <p:nvPicPr>
          <p:cNvPr id="5" name="Content Placeholder 4" descr="P7210201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685800" y="2819400"/>
            <a:ext cx="3810000" cy="2857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Content Placeholder 6" descr="P7210208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776538"/>
            <a:ext cx="3810000" cy="2857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1524000" y="2133600"/>
            <a:ext cx="28423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</a:t>
            </a:r>
            <a:r>
              <a:rPr lang="en-US" dirty="0" smtClean="0"/>
              <a:t>Burg a</a:t>
            </a:r>
            <a:r>
              <a:rPr lang="hu-HU" dirty="0" smtClean="0"/>
              <a:t> </a:t>
            </a:r>
            <a:r>
              <a:rPr lang="en-US" dirty="0" err="1" smtClean="0"/>
              <a:t>Salzer</a:t>
            </a:r>
            <a:r>
              <a:rPr lang="hu-HU" dirty="0" smtClean="0"/>
              <a:t> felett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5791200"/>
            <a:ext cx="819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Ennek a valaminek a neve </a:t>
            </a:r>
            <a:r>
              <a:rPr lang="en-US" dirty="0" smtClean="0"/>
              <a:t>“Octopus” </a:t>
            </a:r>
            <a:r>
              <a:rPr lang="hu-HU" dirty="0" smtClean="0"/>
              <a:t>jóllehet csak hét ülése van</a:t>
            </a:r>
            <a:r>
              <a:rPr lang="en-US" dirty="0" smtClean="0"/>
              <a:t>!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francia rendőrség üldöz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4343400" cy="4495800"/>
          </a:xfrm>
        </p:spPr>
        <p:txBody>
          <a:bodyPr/>
          <a:lstStyle/>
          <a:p>
            <a:r>
              <a:rPr lang="hu-HU" dirty="0" smtClean="0"/>
              <a:t>Ahogy hajtunk a az </a:t>
            </a:r>
            <a:r>
              <a:rPr lang="hu-HU" dirty="0" err="1" smtClean="0"/>
              <a:t>autobahnon</a:t>
            </a:r>
            <a:r>
              <a:rPr lang="hu-HU" dirty="0" smtClean="0"/>
              <a:t>, egyszerre csak jön mögöttünk </a:t>
            </a:r>
            <a:r>
              <a:rPr lang="en-US" dirty="0" smtClean="0"/>
              <a:t>e</a:t>
            </a:r>
            <a:r>
              <a:rPr lang="hu-HU" dirty="0" err="1" smtClean="0"/>
              <a:t>gy</a:t>
            </a:r>
            <a:r>
              <a:rPr lang="en-US" dirty="0" smtClean="0"/>
              <a:t> Citroën, </a:t>
            </a:r>
            <a:r>
              <a:rPr lang="hu-HU" dirty="0" smtClean="0"/>
              <a:t>pontosan olyan mint amit a</a:t>
            </a:r>
            <a:r>
              <a:rPr lang="en-US" dirty="0" smtClean="0"/>
              <a:t> </a:t>
            </a:r>
            <a:r>
              <a:rPr lang="hu-HU" dirty="0" smtClean="0"/>
              <a:t>francia rendőrök használtak a ‘30-as években.</a:t>
            </a:r>
            <a:endParaRPr lang="en-US" dirty="0"/>
          </a:p>
        </p:txBody>
      </p:sp>
      <p:pic>
        <p:nvPicPr>
          <p:cNvPr id="6" name="Content Placeholder 5" descr="55 An old Citroen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953000" y="1828800"/>
            <a:ext cx="3098800" cy="23241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6" descr="56 Old Citroen passed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5257800" y="4267200"/>
            <a:ext cx="2641600" cy="1981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Első kitérő</a:t>
            </a:r>
            <a:r>
              <a:rPr lang="en-US" dirty="0" smtClean="0"/>
              <a:t>: </a:t>
            </a:r>
            <a:r>
              <a:rPr lang="hu-HU" dirty="0" err="1" smtClean="0"/>
              <a:t>Füssen</a:t>
            </a:r>
            <a:endParaRPr lang="en-US" dirty="0" smtClean="0"/>
          </a:p>
        </p:txBody>
      </p:sp>
      <p:pic>
        <p:nvPicPr>
          <p:cNvPr id="17411" name="Content Placeholder 5" descr="Fuessen.png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3400" y="2209800"/>
            <a:ext cx="3800475" cy="33194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412" name="Content Placeholder 6" descr="P7220249.JP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257800" y="1905000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413" name="Content Placeholder 7" descr="P7220273.JPG"/>
          <p:cNvPicPr>
            <a:picLocks noGrp="1" noChangeAspect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5232400" y="4281488"/>
            <a:ext cx="2641600" cy="1981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7414" name="TextBox 5"/>
          <p:cNvSpPr txBox="1">
            <a:spLocks noChangeArrowheads="1"/>
          </p:cNvSpPr>
          <p:nvPr/>
        </p:nvSpPr>
        <p:spPr bwMode="auto">
          <a:xfrm>
            <a:off x="5562600" y="3886200"/>
            <a:ext cx="210346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/>
              <a:t>Marco Diehl, </a:t>
            </a:r>
            <a:r>
              <a:rPr lang="hu-HU" sz="1600" dirty="0" smtClean="0"/>
              <a:t>a győztes</a:t>
            </a:r>
            <a:endParaRPr lang="en-US" sz="1600" dirty="0"/>
          </a:p>
        </p:txBody>
      </p:sp>
      <p:sp>
        <p:nvSpPr>
          <p:cNvPr id="17415" name="TextBox 6"/>
          <p:cNvSpPr txBox="1">
            <a:spLocks noChangeArrowheads="1"/>
          </p:cNvSpPr>
          <p:nvPr/>
        </p:nvSpPr>
        <p:spPr bwMode="auto">
          <a:xfrm>
            <a:off x="457200" y="5791200"/>
            <a:ext cx="42947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1800" dirty="0" smtClean="0"/>
              <a:t>Egy másik</a:t>
            </a:r>
            <a:r>
              <a:rPr lang="en-US" sz="1800" dirty="0" smtClean="0"/>
              <a:t>, </a:t>
            </a:r>
            <a:r>
              <a:rPr lang="hu-HU" sz="1800" dirty="0" smtClean="0"/>
              <a:t>valamivel</a:t>
            </a:r>
            <a:r>
              <a:rPr lang="en-US" sz="1800" dirty="0" smtClean="0"/>
              <a:t> </a:t>
            </a:r>
            <a:r>
              <a:rPr lang="hu-HU" sz="1800" dirty="0" smtClean="0"/>
              <a:t>lassúbb</a:t>
            </a:r>
            <a:r>
              <a:rPr lang="en-US" sz="1800" dirty="0" smtClean="0"/>
              <a:t> </a:t>
            </a:r>
            <a:r>
              <a:rPr lang="hu-HU" sz="1800" dirty="0" smtClean="0"/>
              <a:t>illető a célban</a:t>
            </a: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1752600" y="2286000"/>
            <a:ext cx="1075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Our route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685800"/>
            <a:ext cx="7772400" cy="1143000"/>
          </a:xfrm>
        </p:spPr>
        <p:txBody>
          <a:bodyPr/>
          <a:lstStyle/>
          <a:p>
            <a:r>
              <a:rPr lang="hu-HU" dirty="0" smtClean="0"/>
              <a:t>Nem kell hozzá kommentár!</a:t>
            </a:r>
            <a:endParaRPr lang="en-US" dirty="0"/>
          </a:p>
        </p:txBody>
      </p:sp>
      <p:pic>
        <p:nvPicPr>
          <p:cNvPr id="4" name="Content Placeholder 3" descr="10 in Fuessen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24000" y="1676400"/>
            <a:ext cx="6502400" cy="4876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246063" y="930275"/>
            <a:ext cx="8897937" cy="1143000"/>
          </a:xfrm>
        </p:spPr>
        <p:txBody>
          <a:bodyPr/>
          <a:lstStyle/>
          <a:p>
            <a:r>
              <a:rPr lang="hu-HU" dirty="0" smtClean="0"/>
              <a:t>41 fokos</a:t>
            </a:r>
            <a:r>
              <a:rPr lang="en-US" baseline="30000" dirty="0" smtClean="0"/>
              <a:t> </a:t>
            </a:r>
            <a:r>
              <a:rPr lang="hu-HU" dirty="0" smtClean="0"/>
              <a:t>hőségből</a:t>
            </a:r>
            <a:r>
              <a:rPr lang="en-US" dirty="0" smtClean="0"/>
              <a:t> </a:t>
            </a:r>
            <a:r>
              <a:rPr lang="hu-HU" dirty="0" smtClean="0"/>
              <a:t>8 fokra, majd eső, </a:t>
            </a:r>
            <a:r>
              <a:rPr lang="en-US" dirty="0" smtClean="0"/>
              <a:t>48 </a:t>
            </a:r>
            <a:r>
              <a:rPr lang="hu-HU" dirty="0" smtClean="0"/>
              <a:t>óra lepergése alatt</a:t>
            </a:r>
            <a:endParaRPr lang="en-US" dirty="0" smtClean="0"/>
          </a:p>
        </p:txBody>
      </p:sp>
      <p:pic>
        <p:nvPicPr>
          <p:cNvPr id="18435" name="Content Placeholder 5" descr="12 Before the start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5800" y="2971800"/>
            <a:ext cx="3810000" cy="2857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436" name="Content Placeholder 6" descr="11 Ready for the run.JPG"/>
          <p:cNvPicPr>
            <a:picLocks noGrp="1" noChangeAspect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5232400" y="2147888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37" name="Content Placeholder 7" descr="15 Pretty tired.JPG"/>
          <p:cNvPicPr>
            <a:picLocks noGrp="1" noChangeAspect="1"/>
          </p:cNvPicPr>
          <p:nvPr>
            <p:ph sz="quarter" idx="3"/>
          </p:nvPr>
        </p:nvPicPr>
        <p:blipFill>
          <a:blip r:embed="rId5" cstate="print"/>
          <a:stretch>
            <a:fillRect/>
          </a:stretch>
        </p:blipFill>
        <p:spPr>
          <a:xfrm>
            <a:off x="5232400" y="4281488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438" name="TextBox 5"/>
          <p:cNvSpPr txBox="1">
            <a:spLocks noChangeArrowheads="1"/>
          </p:cNvSpPr>
          <p:nvPr/>
        </p:nvSpPr>
        <p:spPr bwMode="auto">
          <a:xfrm>
            <a:off x="685800" y="2286000"/>
            <a:ext cx="515140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u-HU" dirty="0" smtClean="0"/>
              <a:t>Pillanatokkal a start előtt</a:t>
            </a:r>
            <a:endParaRPr lang="en-US" dirty="0"/>
          </a:p>
        </p:txBody>
      </p:sp>
      <p:sp>
        <p:nvSpPr>
          <p:cNvPr id="18439" name="TextBox 6"/>
          <p:cNvSpPr txBox="1">
            <a:spLocks noChangeArrowheads="1"/>
          </p:cNvSpPr>
          <p:nvPr/>
        </p:nvSpPr>
        <p:spPr bwMode="auto">
          <a:xfrm>
            <a:off x="5562600" y="6324600"/>
            <a:ext cx="23902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1600" dirty="0" smtClean="0"/>
              <a:t>A befejezők medálionjával</a:t>
            </a:r>
            <a:endParaRPr lang="en-US" sz="1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685800" y="1143000"/>
            <a:ext cx="7772400" cy="1143000"/>
          </a:xfrm>
        </p:spPr>
        <p:txBody>
          <a:bodyPr/>
          <a:lstStyle/>
          <a:p>
            <a:r>
              <a:rPr lang="hu-HU" dirty="0" smtClean="0"/>
              <a:t>Már nincs messze a cél – több mint 5 óra</a:t>
            </a:r>
            <a:r>
              <a:rPr lang="en-US" dirty="0" smtClean="0"/>
              <a:t>!</a:t>
            </a:r>
          </a:p>
        </p:txBody>
      </p:sp>
      <p:pic>
        <p:nvPicPr>
          <p:cNvPr id="19459" name="Content Placeholder 4" descr="13 Km 33.JPG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2776538"/>
            <a:ext cx="3810000" cy="2857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60" name="Content Placeholder 5" descr="14 Coming in.JPG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800600" y="2743200"/>
            <a:ext cx="3810000" cy="2857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461" name="TextBox 6"/>
          <p:cNvSpPr txBox="1">
            <a:spLocks noChangeArrowheads="1"/>
          </p:cNvSpPr>
          <p:nvPr/>
        </p:nvSpPr>
        <p:spPr bwMode="auto">
          <a:xfrm>
            <a:off x="2590800" y="5943600"/>
            <a:ext cx="52203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A</a:t>
            </a:r>
            <a:r>
              <a:rPr lang="hu-HU" dirty="0" smtClean="0"/>
              <a:t> </a:t>
            </a:r>
            <a:r>
              <a:rPr lang="en-US" dirty="0" smtClean="0"/>
              <a:t>33</a:t>
            </a:r>
            <a:r>
              <a:rPr lang="hu-HU" dirty="0" err="1" smtClean="0"/>
              <a:t>-as</a:t>
            </a:r>
            <a:r>
              <a:rPr lang="hu-HU" dirty="0" smtClean="0"/>
              <a:t> kilométerkőnél</a:t>
            </a:r>
            <a:r>
              <a:rPr lang="en-US" dirty="0" smtClean="0"/>
              <a:t> </a:t>
            </a:r>
            <a:r>
              <a:rPr lang="hu-HU" dirty="0" smtClean="0"/>
              <a:t>és aztán a célban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Urkund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114800" y="304800"/>
            <a:ext cx="4135337" cy="63188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838200" y="1828800"/>
            <a:ext cx="3048000" cy="4691063"/>
          </a:xfrm>
          <a:ln>
            <a:solidFill>
              <a:schemeClr val="tx2"/>
            </a:solidFill>
          </a:ln>
        </p:spPr>
        <p:txBody>
          <a:bodyPr/>
          <a:lstStyle/>
          <a:p>
            <a:r>
              <a:rPr lang="hu-HU" sz="2400" dirty="0" smtClean="0"/>
              <a:t>A bizonyíték, hogy sikerült—nem túl közel a nyerteshez, de befejezve.</a:t>
            </a:r>
            <a:endParaRPr lang="en-US" sz="2400" dirty="0" smtClean="0"/>
          </a:p>
          <a:p>
            <a:r>
              <a:rPr lang="en-US" sz="2400" dirty="0" smtClean="0"/>
              <a:t> </a:t>
            </a:r>
          </a:p>
          <a:p>
            <a:r>
              <a:rPr lang="hu-HU" sz="2400" dirty="0" smtClean="0"/>
              <a:t>Még most is hallom a bemondót amint bezengi, hogy a következő futó a  „</a:t>
            </a:r>
            <a:r>
              <a:rPr lang="en-US" sz="2400" dirty="0" smtClean="0"/>
              <a:t>T</a:t>
            </a:r>
            <a:r>
              <a:rPr lang="hu-HU" sz="2400" dirty="0" smtClean="0"/>
              <a:t>á</a:t>
            </a:r>
            <a:r>
              <a:rPr lang="en-US" sz="2400" dirty="0" err="1" smtClean="0"/>
              <a:t>ll</a:t>
            </a:r>
            <a:r>
              <a:rPr lang="hu-HU" sz="2400" dirty="0" smtClean="0"/>
              <a:t>á</a:t>
            </a:r>
            <a:r>
              <a:rPr lang="en-US" sz="2400" dirty="0" smtClean="0"/>
              <a:t>s</a:t>
            </a:r>
            <a:r>
              <a:rPr lang="hu-HU" sz="2400" dirty="0" smtClean="0"/>
              <a:t>z</a:t>
            </a:r>
            <a:r>
              <a:rPr lang="en-US" sz="2400" dirty="0" smtClean="0"/>
              <a:t> </a:t>
            </a:r>
            <a:r>
              <a:rPr lang="hu-HU" sz="2400" dirty="0" err="1" smtClean="0"/>
              <a:t>Ránning</a:t>
            </a:r>
            <a:endParaRPr lang="en-US" sz="2400" dirty="0" smtClean="0"/>
          </a:p>
          <a:p>
            <a:r>
              <a:rPr lang="en-US" sz="2400" dirty="0" err="1" smtClean="0"/>
              <a:t>Kl</a:t>
            </a:r>
            <a:r>
              <a:rPr lang="hu-HU" sz="2400" dirty="0" smtClean="0"/>
              <a:t>ú</a:t>
            </a:r>
            <a:r>
              <a:rPr lang="en-US" sz="2400" dirty="0" smtClean="0"/>
              <a:t>p”</a:t>
            </a:r>
            <a:r>
              <a:rPr lang="hu-HU" sz="2400" dirty="0" smtClean="0"/>
              <a:t> tagja.</a:t>
            </a:r>
            <a:endParaRPr lang="en-US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3008313" cy="1162050"/>
          </a:xfrm>
        </p:spPr>
        <p:txBody>
          <a:bodyPr/>
          <a:lstStyle/>
          <a:p>
            <a:r>
              <a:rPr lang="hu-HU" dirty="0" smtClean="0"/>
              <a:t>Micsoda </a:t>
            </a:r>
            <a:r>
              <a:rPr lang="hu-HU" dirty="0" err="1" smtClean="0"/>
              <a:t>gyzönyörű</a:t>
            </a:r>
            <a:r>
              <a:rPr lang="hu-HU" dirty="0" smtClean="0"/>
              <a:t> hely</a:t>
            </a:r>
            <a:r>
              <a:rPr lang="en-US" dirty="0" smtClean="0"/>
              <a:t>! </a:t>
            </a:r>
            <a:r>
              <a:rPr lang="en-US" dirty="0" err="1" smtClean="0"/>
              <a:t>Neuschwannstein</a:t>
            </a:r>
            <a:endParaRPr lang="en-US" dirty="0"/>
          </a:p>
        </p:txBody>
      </p:sp>
      <p:pic>
        <p:nvPicPr>
          <p:cNvPr id="5" name="Content Placeholder 4" descr="neuschwannstein7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91000" y="1295400"/>
            <a:ext cx="3860800" cy="4981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057401"/>
            <a:ext cx="3276600" cy="4038600"/>
          </a:xfrm>
          <a:ln>
            <a:solidFill>
              <a:schemeClr val="tx2"/>
            </a:solidFill>
          </a:ln>
        </p:spPr>
        <p:txBody>
          <a:bodyPr/>
          <a:lstStyle/>
          <a:p>
            <a:r>
              <a:rPr lang="en-US" sz="1800" dirty="0" smtClean="0"/>
              <a:t>L</a:t>
            </a:r>
            <a:r>
              <a:rPr lang="hu-HU" sz="1800" dirty="0" err="1" smtClean="0"/>
              <a:t>ipót</a:t>
            </a:r>
            <a:r>
              <a:rPr lang="hu-HU" sz="1800" dirty="0" smtClean="0"/>
              <a:t> király kastélya mellett haladt el a maratoni út.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hu-HU" sz="1800" dirty="0" smtClean="0"/>
              <a:t>Megkerültük, visszatértünk, a másik oldalról közelítettük</a:t>
            </a:r>
            <a:r>
              <a:rPr lang="en-US" sz="1800" dirty="0" smtClean="0"/>
              <a:t>.</a:t>
            </a:r>
          </a:p>
          <a:p>
            <a:endParaRPr lang="en-US" sz="1800" dirty="0" smtClean="0"/>
          </a:p>
          <a:p>
            <a:r>
              <a:rPr lang="hu-HU" sz="1800" dirty="0" smtClean="0"/>
              <a:t>Először esett, de hamarosan kitisztult az idő.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N</a:t>
            </a:r>
            <a:r>
              <a:rPr lang="hu-HU" sz="1800" dirty="0" err="1" smtClean="0"/>
              <a:t>em</a:t>
            </a:r>
            <a:r>
              <a:rPr lang="hu-HU" sz="1800" dirty="0" smtClean="0"/>
              <a:t> is csoda</a:t>
            </a:r>
            <a:r>
              <a:rPr lang="en-US" sz="1800" dirty="0" smtClean="0"/>
              <a:t>, </a:t>
            </a:r>
            <a:r>
              <a:rPr lang="hu-HU" sz="1800" dirty="0" smtClean="0"/>
              <a:t>hogy </a:t>
            </a:r>
            <a:r>
              <a:rPr lang="en-US" sz="1800" dirty="0" smtClean="0"/>
              <a:t>Walt Disney </a:t>
            </a:r>
            <a:r>
              <a:rPr lang="hu-HU" sz="1800" dirty="0" smtClean="0"/>
              <a:t>nagyon sok filmjének háttereként használta e gyönyörű kastélyt.</a:t>
            </a:r>
            <a:endParaRPr lang="en-US" sz="1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381000" y="1219200"/>
            <a:ext cx="7772400" cy="1143000"/>
          </a:xfrm>
        </p:spPr>
        <p:txBody>
          <a:bodyPr/>
          <a:lstStyle/>
          <a:p>
            <a:r>
              <a:rPr lang="hu-HU" dirty="0" smtClean="0"/>
              <a:t>Ugyanazon délután vissza </a:t>
            </a:r>
            <a:r>
              <a:rPr lang="en-US" dirty="0" err="1" smtClean="0"/>
              <a:t>Stams</a:t>
            </a:r>
            <a:r>
              <a:rPr lang="hu-HU" dirty="0" err="1" smtClean="0"/>
              <a:t>ba</a:t>
            </a:r>
            <a:r>
              <a:rPr lang="hu-HU" dirty="0" smtClean="0"/>
              <a:t>, de csak egy éjszakára</a:t>
            </a:r>
            <a:endParaRPr lang="en-US" dirty="0" smtClean="0"/>
          </a:p>
        </p:txBody>
      </p:sp>
      <p:pic>
        <p:nvPicPr>
          <p:cNvPr id="20483" name="Content Placeholder 4" descr="P7220338.JPG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2776538"/>
            <a:ext cx="3810000" cy="2857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484" name="Content Placeholder 5" descr="P7220331.JPG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648200" y="2776538"/>
            <a:ext cx="3810000" cy="2857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362200" y="5867400"/>
            <a:ext cx="4007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Egy </a:t>
            </a:r>
            <a:r>
              <a:rPr lang="hu-HU" dirty="0" err="1" smtClean="0"/>
              <a:t>sziluette--és</a:t>
            </a:r>
            <a:r>
              <a:rPr lang="hu-HU" dirty="0" smtClean="0"/>
              <a:t> az őr a tetőn!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686800" cy="1143000"/>
          </a:xfrm>
        </p:spPr>
        <p:txBody>
          <a:bodyPr/>
          <a:lstStyle/>
          <a:p>
            <a:r>
              <a:rPr lang="hu-HU" dirty="0" smtClean="0"/>
              <a:t>Először is a régi barátok látogatása</a:t>
            </a:r>
            <a:r>
              <a:rPr lang="en-US" dirty="0" smtClean="0"/>
              <a:t>:</a:t>
            </a:r>
          </a:p>
        </p:txBody>
      </p:sp>
      <p:sp>
        <p:nvSpPr>
          <p:cNvPr id="21507" name="Text Placeholder 15"/>
          <p:cNvSpPr>
            <a:spLocks noGrp="1"/>
          </p:cNvSpPr>
          <p:nvPr>
            <p:ph type="body" idx="1"/>
          </p:nvPr>
        </p:nvSpPr>
        <p:spPr>
          <a:xfrm>
            <a:off x="533400" y="1828800"/>
            <a:ext cx="4040188" cy="639763"/>
          </a:xfrm>
        </p:spPr>
        <p:txBody>
          <a:bodyPr/>
          <a:lstStyle/>
          <a:p>
            <a:r>
              <a:rPr lang="hu-HU" dirty="0" smtClean="0"/>
              <a:t>A templom mögötti temetőben vannak most</a:t>
            </a:r>
            <a:endParaRPr lang="en-US" dirty="0" smtClean="0"/>
          </a:p>
        </p:txBody>
      </p:sp>
      <p:pic>
        <p:nvPicPr>
          <p:cNvPr id="21508" name="Content Placeholder 18" descr="81 Visit to my friends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2635250"/>
            <a:ext cx="4040188" cy="30305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150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4648200" y="1447800"/>
            <a:ext cx="4041775" cy="639763"/>
          </a:xfrm>
        </p:spPr>
        <p:txBody>
          <a:bodyPr/>
          <a:lstStyle/>
          <a:p>
            <a:r>
              <a:rPr lang="hu-HU" dirty="0" smtClean="0"/>
              <a:t>Első misém prédikátora</a:t>
            </a:r>
            <a:endParaRPr lang="en-US" dirty="0" smtClean="0"/>
          </a:p>
        </p:txBody>
      </p:sp>
      <p:pic>
        <p:nvPicPr>
          <p:cNvPr id="21510" name="Content Placeholder 19" descr="85 My preacher.JPG"/>
          <p:cNvPicPr>
            <a:picLocks noGrp="1" noChangeAspect="1"/>
          </p:cNvPicPr>
          <p:nvPr>
            <p:ph sz="quarter" idx="4"/>
          </p:nvPr>
        </p:nvPicPr>
        <p:blipFill>
          <a:blip r:embed="rId4"/>
          <a:srcRect/>
          <a:stretch>
            <a:fillRect/>
          </a:stretch>
        </p:blipFill>
        <p:spPr>
          <a:xfrm>
            <a:off x="4645025" y="2635250"/>
            <a:ext cx="4041775" cy="30305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685800" y="5867400"/>
            <a:ext cx="6942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Mindig meglátogatom a temetőben nyugvó barátaimat.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 sz="quarter"/>
          </p:nvPr>
        </p:nvSpPr>
        <p:spPr>
          <a:xfrm>
            <a:off x="228600" y="762000"/>
            <a:ext cx="8458200" cy="1143000"/>
          </a:xfrm>
        </p:spPr>
        <p:txBody>
          <a:bodyPr/>
          <a:lstStyle/>
          <a:p>
            <a:r>
              <a:rPr lang="hu-HU" dirty="0" smtClean="0"/>
              <a:t>Az első svájci határállomás</a:t>
            </a:r>
            <a:r>
              <a:rPr lang="en-US" dirty="0" smtClean="0"/>
              <a:t>: </a:t>
            </a:r>
            <a:r>
              <a:rPr lang="en-US" dirty="0" err="1" smtClean="0"/>
              <a:t>Buchs</a:t>
            </a:r>
            <a:endParaRPr lang="en-US" dirty="0" smtClean="0"/>
          </a:p>
        </p:txBody>
      </p:sp>
      <p:pic>
        <p:nvPicPr>
          <p:cNvPr id="22531" name="Content Placeholder 6" descr="21 Buchs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800600" y="1752600"/>
            <a:ext cx="3225800" cy="24193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2" name="Content Placeholder 12" descr="26 Buchs.JP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066800" y="1752600"/>
            <a:ext cx="3124200" cy="2343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3" name="Content Placeholder 13" descr="28 Steam engine.JPG"/>
          <p:cNvPicPr>
            <a:picLocks noGrp="1" noChangeAspect="1"/>
          </p:cNvPicPr>
          <p:nvPr>
            <p:ph sz="quarter" idx="3"/>
          </p:nvPr>
        </p:nvPicPr>
        <p:blipFill>
          <a:blip r:embed="rId5" cstate="print"/>
          <a:stretch>
            <a:fillRect/>
          </a:stretch>
        </p:blipFill>
        <p:spPr>
          <a:xfrm>
            <a:off x="4953000" y="4343400"/>
            <a:ext cx="3022600" cy="2266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4" name="Content Placeholder 14" descr="29 Luziensteig.JPG"/>
          <p:cNvPicPr>
            <a:picLocks noGrp="1" noChangeAspect="1"/>
          </p:cNvPicPr>
          <p:nvPr>
            <p:ph sz="quarter" idx="4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1371600" y="4419600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6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r>
              <a:rPr lang="en-US" dirty="0" smtClean="0"/>
              <a:t>2007</a:t>
            </a:r>
            <a:r>
              <a:rPr lang="hu-HU" dirty="0" smtClean="0"/>
              <a:t> július 23</a:t>
            </a:r>
            <a:endParaRPr lang="en-US" dirty="0" smtClean="0"/>
          </a:p>
        </p:txBody>
      </p:sp>
      <p:sp>
        <p:nvSpPr>
          <p:cNvPr id="23555" name="Text Placeholder 7"/>
          <p:cNvSpPr>
            <a:spLocks noGrp="1"/>
          </p:cNvSpPr>
          <p:nvPr>
            <p:ph type="body" idx="1"/>
          </p:nvPr>
        </p:nvSpPr>
        <p:spPr>
          <a:xfrm>
            <a:off x="381000" y="1828800"/>
            <a:ext cx="4040188" cy="639763"/>
          </a:xfrm>
        </p:spPr>
        <p:txBody>
          <a:bodyPr/>
          <a:lstStyle/>
          <a:p>
            <a:r>
              <a:rPr lang="en-US" dirty="0" err="1" smtClean="0"/>
              <a:t>Maienfeld</a:t>
            </a:r>
            <a:r>
              <a:rPr lang="hu-HU" dirty="0" smtClean="0"/>
              <a:t> érintésével</a:t>
            </a:r>
            <a:endParaRPr lang="en-US" dirty="0" smtClean="0"/>
          </a:p>
        </p:txBody>
      </p:sp>
      <p:pic>
        <p:nvPicPr>
          <p:cNvPr id="23556" name="Content Placeholder 11" descr="30 Maienfeld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2635250"/>
            <a:ext cx="4040188" cy="30305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3557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4572000" y="1828800"/>
            <a:ext cx="4041775" cy="639763"/>
          </a:xfrm>
        </p:spPr>
        <p:txBody>
          <a:bodyPr/>
          <a:lstStyle/>
          <a:p>
            <a:r>
              <a:rPr lang="en-US" dirty="0" smtClean="0"/>
              <a:t>Lausanne</a:t>
            </a:r>
            <a:r>
              <a:rPr lang="hu-HU" dirty="0" smtClean="0"/>
              <a:t> és </a:t>
            </a:r>
            <a:r>
              <a:rPr lang="en-US" dirty="0" smtClean="0"/>
              <a:t>Gen</a:t>
            </a:r>
            <a:r>
              <a:rPr lang="hu-HU" dirty="0" smtClean="0"/>
              <a:t>f a cél</a:t>
            </a:r>
            <a:endParaRPr lang="en-US" dirty="0" smtClean="0"/>
          </a:p>
        </p:txBody>
      </p:sp>
      <p:pic>
        <p:nvPicPr>
          <p:cNvPr id="23558" name="Content Placeholder 12" descr="86 Room B37 Lausanne.JPG"/>
          <p:cNvPicPr>
            <a:picLocks noGrp="1" noChangeAspect="1"/>
          </p:cNvPicPr>
          <p:nvPr>
            <p:ph sz="quarter" idx="4"/>
          </p:nvPr>
        </p:nvPicPr>
        <p:blipFill>
          <a:blip r:embed="rId4"/>
          <a:srcRect/>
          <a:stretch>
            <a:fillRect/>
          </a:stretch>
        </p:blipFill>
        <p:spPr>
          <a:xfrm>
            <a:off x="4645025" y="2635250"/>
            <a:ext cx="4041775" cy="30305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3559" name="TextBox 13"/>
          <p:cNvSpPr txBox="1">
            <a:spLocks noChangeArrowheads="1"/>
          </p:cNvSpPr>
          <p:nvPr/>
        </p:nvSpPr>
        <p:spPr bwMode="auto">
          <a:xfrm>
            <a:off x="3810000" y="5791200"/>
            <a:ext cx="5638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u-HU" dirty="0" smtClean="0"/>
              <a:t>A </a:t>
            </a:r>
            <a:r>
              <a:rPr lang="en-US" dirty="0" smtClean="0"/>
              <a:t>B37</a:t>
            </a:r>
            <a:r>
              <a:rPr lang="hu-HU" dirty="0" err="1" smtClean="0"/>
              <a:t>-es</a:t>
            </a:r>
            <a:r>
              <a:rPr lang="hu-HU" dirty="0" smtClean="0"/>
              <a:t> barakkban laktunk</a:t>
            </a:r>
            <a:r>
              <a:rPr lang="en-US" dirty="0" smtClean="0"/>
              <a:t>’56</a:t>
            </a:r>
            <a:r>
              <a:rPr lang="hu-HU" dirty="0" err="1" smtClean="0"/>
              <a:t>-ban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6"/>
          <p:cNvSpPr>
            <a:spLocks noGrp="1"/>
          </p:cNvSpPr>
          <p:nvPr>
            <p:ph type="title"/>
          </p:nvPr>
        </p:nvSpPr>
        <p:spPr>
          <a:xfrm>
            <a:off x="533400" y="76200"/>
            <a:ext cx="8610600" cy="1250950"/>
          </a:xfrm>
        </p:spPr>
        <p:txBody>
          <a:bodyPr/>
          <a:lstStyle/>
          <a:p>
            <a:r>
              <a:rPr lang="hu-HU" sz="2800" dirty="0" smtClean="0"/>
              <a:t>Július 23-ról 24-re virradó éjjel</a:t>
            </a:r>
            <a:endParaRPr lang="en-US" sz="2800" dirty="0" smtClean="0"/>
          </a:p>
        </p:txBody>
      </p:sp>
      <p:pic>
        <p:nvPicPr>
          <p:cNvPr id="24579" name="Content Placeholder 9" descr="P7240419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657600" y="1676400"/>
            <a:ext cx="5111750" cy="38338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45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2971800" cy="4691063"/>
          </a:xfrm>
          <a:ln>
            <a:solidFill>
              <a:schemeClr val="tx2"/>
            </a:solidFill>
          </a:ln>
        </p:spPr>
        <p:txBody>
          <a:bodyPr/>
          <a:lstStyle/>
          <a:p>
            <a:r>
              <a:rPr lang="en-US" sz="2100" dirty="0" err="1" smtClean="0"/>
              <a:t>Eg</a:t>
            </a:r>
            <a:r>
              <a:rPr lang="hu-HU" sz="2100" dirty="0" smtClean="0"/>
              <a:t>y napos utazás mögöttünk, </a:t>
            </a:r>
            <a:r>
              <a:rPr lang="hu-HU" sz="2100" dirty="0" err="1" smtClean="0"/>
              <a:t>Annemasse</a:t>
            </a:r>
            <a:r>
              <a:rPr lang="hu-HU" sz="2100" dirty="0" smtClean="0"/>
              <a:t> a megálló—Franciaországban. A legolcsóbb szállásunk: 37€ hármunknak.</a:t>
            </a:r>
          </a:p>
          <a:p>
            <a:endParaRPr lang="hu-HU" sz="2100" dirty="0" smtClean="0"/>
          </a:p>
          <a:p>
            <a:r>
              <a:rPr lang="hu-HU" sz="2100" dirty="0" smtClean="0"/>
              <a:t>Másnap </a:t>
            </a:r>
            <a:r>
              <a:rPr lang="hu-HU" sz="2100" dirty="0" err="1" smtClean="0"/>
              <a:t>Onex</a:t>
            </a:r>
            <a:r>
              <a:rPr lang="hu-HU" sz="2100" dirty="0" smtClean="0"/>
              <a:t>, Coll</a:t>
            </a:r>
            <a:r>
              <a:rPr lang="fr-CA" sz="2100" dirty="0" err="1" smtClean="0"/>
              <a:t>ège</a:t>
            </a:r>
            <a:r>
              <a:rPr lang="fr-CA" sz="2100" dirty="0" smtClean="0"/>
              <a:t> de Genève, M. </a:t>
            </a:r>
            <a:r>
              <a:rPr lang="fr-CA" sz="2100" dirty="0" err="1" smtClean="0"/>
              <a:t>Niclet</a:t>
            </a:r>
            <a:r>
              <a:rPr lang="fr-CA" sz="2100" dirty="0" smtClean="0"/>
              <a:t> </a:t>
            </a:r>
            <a:r>
              <a:rPr lang="fr-CA" sz="2100" dirty="0" err="1" smtClean="0"/>
              <a:t>irod</a:t>
            </a:r>
            <a:r>
              <a:rPr lang="hu-HU" sz="2100" dirty="0" err="1" smtClean="0"/>
              <a:t>ája</a:t>
            </a:r>
            <a:endParaRPr lang="hu-HU" sz="2100" dirty="0" smtClean="0"/>
          </a:p>
          <a:p>
            <a:endParaRPr lang="hu-HU" sz="2100" dirty="0" smtClean="0"/>
          </a:p>
          <a:p>
            <a:r>
              <a:rPr lang="hu-HU" sz="2100" dirty="0" smtClean="0"/>
              <a:t>Utána Montreux és Chamby</a:t>
            </a:r>
          </a:p>
          <a:p>
            <a:endParaRPr lang="hu-HU" sz="21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10, Chemin de Cressy</a:t>
            </a:r>
            <a:endParaRPr lang="en-US" smtClean="0"/>
          </a:p>
        </p:txBody>
      </p:sp>
      <p:pic>
        <p:nvPicPr>
          <p:cNvPr id="25603" name="Content Placeholder 6" descr="32 Chemin de Cressy 10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828800" y="2147888"/>
            <a:ext cx="5486400" cy="4114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3"/>
          <p:cNvSpPr>
            <a:spLocks noGrp="1"/>
          </p:cNvSpPr>
          <p:nvPr>
            <p:ph type="title"/>
          </p:nvPr>
        </p:nvSpPr>
        <p:spPr>
          <a:xfrm>
            <a:off x="533400" y="990600"/>
            <a:ext cx="7772400" cy="1143000"/>
          </a:xfrm>
        </p:spPr>
        <p:txBody>
          <a:bodyPr/>
          <a:lstStyle/>
          <a:p>
            <a:r>
              <a:rPr lang="en-US" dirty="0" smtClean="0"/>
              <a:t>Onex, Switzerland</a:t>
            </a:r>
          </a:p>
        </p:txBody>
      </p:sp>
      <p:sp>
        <p:nvSpPr>
          <p:cNvPr id="26627" name="Text Placeholder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hu-HU" dirty="0" smtClean="0"/>
              <a:t>A régi, szép ház már nincs – helyében bérházak és olcsó lakosztályok – csalódás számomra</a:t>
            </a:r>
            <a:endParaRPr lang="en-US" dirty="0" smtClean="0"/>
          </a:p>
        </p:txBody>
      </p:sp>
      <p:pic>
        <p:nvPicPr>
          <p:cNvPr id="26628" name="Content Placeholder 7" descr="DSC01025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232400" y="2147888"/>
            <a:ext cx="2641600" cy="1981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629" name="Content Placeholder 8" descr="DSC01029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232400" y="4281488"/>
            <a:ext cx="2641600" cy="1981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9"/>
          <p:cNvSpPr>
            <a:spLocks noGrp="1"/>
          </p:cNvSpPr>
          <p:nvPr>
            <p:ph type="title"/>
          </p:nvPr>
        </p:nvSpPr>
        <p:spPr>
          <a:xfrm>
            <a:off x="609600" y="1066800"/>
            <a:ext cx="7772400" cy="1143000"/>
          </a:xfrm>
        </p:spPr>
        <p:txBody>
          <a:bodyPr/>
          <a:lstStyle/>
          <a:p>
            <a:r>
              <a:rPr lang="hu-HU" dirty="0" smtClean="0"/>
              <a:t>Látogatás a régi iskolában: maga Jean Calvin alapította 1559-ben</a:t>
            </a:r>
            <a:endParaRPr lang="en-US" dirty="0" smtClean="0"/>
          </a:p>
        </p:txBody>
      </p:sp>
      <p:pic>
        <p:nvPicPr>
          <p:cNvPr id="5" name="Content Placeholder 4" descr="P7240448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685800" y="2776538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Content Placeholder 5" descr="P7240444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776538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600200" y="5867400"/>
            <a:ext cx="6287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Svájc, vagy talán egész Európa legrégibb iskolája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062" y="930275"/>
            <a:ext cx="8669338" cy="1143000"/>
          </a:xfrm>
        </p:spPr>
        <p:txBody>
          <a:bodyPr/>
          <a:lstStyle/>
          <a:p>
            <a:r>
              <a:rPr lang="hu-HU" dirty="0" smtClean="0"/>
              <a:t>Beiratkozó dokumentumom az </a:t>
            </a:r>
            <a:r>
              <a:rPr lang="hu-HU" dirty="0" err="1" smtClean="0"/>
              <a:t>V.a</a:t>
            </a:r>
            <a:r>
              <a:rPr lang="hu-HU" dirty="0" smtClean="0"/>
              <a:t> osztályba és</a:t>
            </a:r>
            <a:r>
              <a:rPr lang="en-US" dirty="0" smtClean="0"/>
              <a:t> M. </a:t>
            </a:r>
            <a:r>
              <a:rPr lang="en-US" dirty="0" err="1" smtClean="0"/>
              <a:t>Ryser</a:t>
            </a:r>
            <a:r>
              <a:rPr lang="hu-HU" dirty="0" smtClean="0"/>
              <a:t>, osztályfőnök</a:t>
            </a:r>
            <a:endParaRPr lang="en-US" dirty="0"/>
          </a:p>
        </p:txBody>
      </p:sp>
      <p:pic>
        <p:nvPicPr>
          <p:cNvPr id="5" name="Content Placeholder 4" descr="Registration to C. de Geneve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14400" y="2438400"/>
            <a:ext cx="4319470" cy="30246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Content Placeholder 5" descr="Fr  Bernard - high school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867400" y="2286000"/>
            <a:ext cx="2310384" cy="32573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Nézzünk csak körbe…</a:t>
            </a:r>
            <a:endParaRPr lang="en-US" dirty="0" smtClean="0"/>
          </a:p>
        </p:txBody>
      </p:sp>
      <p:pic>
        <p:nvPicPr>
          <p:cNvPr id="5" name="Content Placeholder 4" descr="P724044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2057400"/>
            <a:ext cx="3810000" cy="2857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Content Placeholder 5" descr="78 Former Classroom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76538"/>
            <a:ext cx="3810000" cy="2857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5334000" y="2133600"/>
            <a:ext cx="28809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Egy régi osztályterem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914400" y="5715000"/>
            <a:ext cx="56723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fizika </a:t>
            </a:r>
            <a:r>
              <a:rPr lang="hu-HU" dirty="0" err="1" smtClean="0"/>
              <a:t>loborunk</a:t>
            </a:r>
            <a:r>
              <a:rPr lang="hu-HU" dirty="0" smtClean="0"/>
              <a:t> volt itt ebben az épületben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228600" y="838200"/>
            <a:ext cx="7772400" cy="1143000"/>
          </a:xfrm>
        </p:spPr>
        <p:txBody>
          <a:bodyPr/>
          <a:lstStyle/>
          <a:p>
            <a:r>
              <a:rPr lang="en-US" dirty="0" smtClean="0"/>
              <a:t>M. Nicolet </a:t>
            </a:r>
            <a:r>
              <a:rPr lang="hu-HU" dirty="0" smtClean="0"/>
              <a:t>irodája</a:t>
            </a:r>
            <a:r>
              <a:rPr lang="en-US" dirty="0" smtClean="0"/>
              <a:t>:</a:t>
            </a:r>
          </a:p>
        </p:txBody>
      </p:sp>
      <p:sp>
        <p:nvSpPr>
          <p:cNvPr id="29699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286000"/>
            <a:ext cx="3810000" cy="4114800"/>
          </a:xfrm>
          <a:ln>
            <a:solidFill>
              <a:schemeClr val="tx2"/>
            </a:solidFill>
            <a:prstDash val="sysDot"/>
          </a:ln>
        </p:spPr>
        <p:txBody>
          <a:bodyPr/>
          <a:lstStyle/>
          <a:p>
            <a:r>
              <a:rPr lang="en-US" dirty="0" smtClean="0"/>
              <a:t>14, </a:t>
            </a:r>
            <a:r>
              <a:rPr lang="en-US" dirty="0" err="1" smtClean="0"/>
              <a:t>Cours</a:t>
            </a:r>
            <a:r>
              <a:rPr lang="en-US" dirty="0" smtClean="0"/>
              <a:t> de Rive</a:t>
            </a:r>
          </a:p>
          <a:p>
            <a:r>
              <a:rPr lang="hu-HU" dirty="0" smtClean="0"/>
              <a:t>Iskola után át szoktam jönni,</a:t>
            </a:r>
            <a:endParaRPr lang="en-US" dirty="0" smtClean="0"/>
          </a:p>
          <a:p>
            <a:r>
              <a:rPr lang="hu-HU" dirty="0" smtClean="0"/>
              <a:t>aztán vagy ebédelni, vagy vásárolni mentünk a közelbe.</a:t>
            </a:r>
            <a:endParaRPr lang="en-US" dirty="0" smtClean="0"/>
          </a:p>
        </p:txBody>
      </p:sp>
      <p:pic>
        <p:nvPicPr>
          <p:cNvPr id="10" name="Content Placeholder 9" descr="DSC01045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5257800" y="1676400"/>
            <a:ext cx="2641600" cy="1981200"/>
          </a:xfrm>
          <a:prstGeom prst="pentagon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Content Placeholder 6" descr="34 Course de Rive.JP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3810000"/>
            <a:ext cx="3810000" cy="2514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 sz="quarter"/>
          </p:nvPr>
        </p:nvSpPr>
        <p:spPr>
          <a:xfrm>
            <a:off x="228600" y="762000"/>
            <a:ext cx="7772400" cy="1143000"/>
          </a:xfrm>
        </p:spPr>
        <p:txBody>
          <a:bodyPr/>
          <a:lstStyle/>
          <a:p>
            <a:r>
              <a:rPr lang="en-US" dirty="0" smtClean="0"/>
              <a:t>Lausanne – </a:t>
            </a:r>
            <a:r>
              <a:rPr lang="hu-HU" dirty="0" smtClean="0"/>
              <a:t>ebéd a katonákkal</a:t>
            </a:r>
            <a:endParaRPr lang="en-US" dirty="0" smtClean="0"/>
          </a:p>
        </p:txBody>
      </p:sp>
      <p:pic>
        <p:nvPicPr>
          <p:cNvPr id="8" name="Content Placeholder 7" descr="P7240489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676400"/>
            <a:ext cx="2641600" cy="1981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Content Placeholder 8" descr="P7240487.JP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tretch>
            <a:fillRect/>
          </a:stretch>
        </p:blipFill>
        <p:spPr>
          <a:xfrm>
            <a:off x="1447800" y="1828800"/>
            <a:ext cx="2641600" cy="1981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10" name="Content Placeholder 9"/>
          <p:cNvGraphicFramePr>
            <a:graphicFrameLocks noGrp="1"/>
          </p:cNvGraphicFramePr>
          <p:nvPr>
            <p:ph sz="quarter" idx="3"/>
          </p:nvPr>
        </p:nvGraphicFramePr>
        <p:xfrm flipH="1">
          <a:off x="1676400" y="6096000"/>
          <a:ext cx="76200" cy="166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1" name="Content Placeholder 10" descr="87 Lunch in the barracks.JPG"/>
          <p:cNvPicPr>
            <a:picLocks noGrp="1" noChangeAspect="1"/>
          </p:cNvPicPr>
          <p:nvPr>
            <p:ph sz="quarter" idx="4"/>
          </p:nvPr>
        </p:nvPicPr>
        <p:blipFill>
          <a:blip r:embed="rId9" cstate="print"/>
          <a:stretch>
            <a:fillRect/>
          </a:stretch>
        </p:blipFill>
        <p:spPr>
          <a:xfrm>
            <a:off x="5638800" y="4343400"/>
            <a:ext cx="2641600" cy="1981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11" descr="36 Present day soldiers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47800" y="3962400"/>
            <a:ext cx="3429000" cy="2571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Box 12"/>
          <p:cNvSpPr txBox="1"/>
          <p:nvPr/>
        </p:nvSpPr>
        <p:spPr>
          <a:xfrm>
            <a:off x="6705600" y="1600200"/>
            <a:ext cx="1968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Fizető parkoló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257800" y="3733800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Egyszerű, de ízes étel</a:t>
            </a:r>
            <a:endParaRPr lang="en-US" dirty="0"/>
          </a:p>
        </p:txBody>
      </p:sp>
      <p:pic>
        <p:nvPicPr>
          <p:cNvPr id="15" name="Picture 14" descr="Parking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010400" y="2209800"/>
            <a:ext cx="1650999" cy="1222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Montreux &amp; Chamby</a:t>
            </a:r>
          </a:p>
        </p:txBody>
      </p:sp>
      <p:pic>
        <p:nvPicPr>
          <p:cNvPr id="6" name="Content Placeholder 5" descr="28 Our hote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95400" y="2057400"/>
            <a:ext cx="2641600" cy="1981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Content Placeholder 6" descr="37 Chamby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953000" y="1981200"/>
            <a:ext cx="2921000" cy="21907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1749" name="Text Placeholder 4"/>
          <p:cNvSpPr>
            <a:spLocks noGrp="1"/>
          </p:cNvSpPr>
          <p:nvPr>
            <p:ph type="body" sz="half" idx="3"/>
          </p:nvPr>
        </p:nvSpPr>
        <p:spPr>
          <a:xfrm>
            <a:off x="533400" y="4281488"/>
            <a:ext cx="7848600" cy="1981200"/>
          </a:xfrm>
        </p:spPr>
        <p:txBody>
          <a:bodyPr/>
          <a:lstStyle/>
          <a:p>
            <a:r>
              <a:rPr lang="hu-HU" dirty="0" smtClean="0"/>
              <a:t>Beköltöztünk szállodánkba</a:t>
            </a:r>
            <a:r>
              <a:rPr lang="fr-CA" dirty="0" smtClean="0"/>
              <a:t>: </a:t>
            </a:r>
            <a:r>
              <a:rPr lang="hu-HU" dirty="0" smtClean="0"/>
              <a:t>a </a:t>
            </a:r>
            <a:r>
              <a:rPr lang="fr-CA" dirty="0" smtClean="0"/>
              <a:t>Wilhelm</a:t>
            </a:r>
            <a:r>
              <a:rPr lang="hu-HU" dirty="0" smtClean="0"/>
              <a:t> Panzió</a:t>
            </a:r>
            <a:endParaRPr lang="fr-CA" dirty="0" smtClean="0"/>
          </a:p>
          <a:p>
            <a:r>
              <a:rPr lang="hu-HU" dirty="0" smtClean="0"/>
              <a:t>Irány </a:t>
            </a:r>
            <a:r>
              <a:rPr lang="fr-CA" dirty="0" err="1" smtClean="0"/>
              <a:t>Chamby</a:t>
            </a:r>
            <a:endParaRPr lang="en-US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 sz="quarter"/>
          </p:nvPr>
        </p:nvSpPr>
        <p:spPr>
          <a:xfrm>
            <a:off x="246063" y="930275"/>
            <a:ext cx="8059737" cy="1143000"/>
          </a:xfrm>
        </p:spPr>
        <p:txBody>
          <a:bodyPr/>
          <a:lstStyle/>
          <a:p>
            <a:r>
              <a:rPr lang="hu-HU" dirty="0" smtClean="0"/>
              <a:t>Kilátás a szállodánkból</a:t>
            </a:r>
            <a:endParaRPr lang="en-US" dirty="0" smtClean="0"/>
          </a:p>
        </p:txBody>
      </p:sp>
      <p:pic>
        <p:nvPicPr>
          <p:cNvPr id="8" name="Content Placeholder 7" descr="27 View from our hotel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371600" y="4343400"/>
            <a:ext cx="2641600" cy="198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Content Placeholder 8" descr="43 from Hotel in Montreux.JP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tretch>
            <a:fillRect/>
          </a:stretch>
        </p:blipFill>
        <p:spPr>
          <a:xfrm>
            <a:off x="5232400" y="2147888"/>
            <a:ext cx="2641600" cy="198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Content Placeholder 9" descr="92 Hotel in Chamby.JPG"/>
          <p:cNvPicPr>
            <a:picLocks noGrp="1" noChangeAspect="1"/>
          </p:cNvPicPr>
          <p:nvPr>
            <p:ph sz="quarter" idx="3"/>
          </p:nvPr>
        </p:nvPicPr>
        <p:blipFill>
          <a:blip r:embed="rId5" cstate="print"/>
          <a:stretch>
            <a:fillRect/>
          </a:stretch>
        </p:blipFill>
        <p:spPr>
          <a:xfrm>
            <a:off x="5181600" y="4419600"/>
            <a:ext cx="2641600" cy="1981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Content Placeholder 10" descr="P7240519.JPG"/>
          <p:cNvPicPr>
            <a:picLocks noGrp="1" noChangeAspect="1"/>
          </p:cNvPicPr>
          <p:nvPr>
            <p:ph sz="quarter" idx="4"/>
          </p:nvPr>
        </p:nvPicPr>
        <p:blipFill>
          <a:blip r:embed="rId6" cstate="print"/>
          <a:stretch>
            <a:fillRect/>
          </a:stretch>
        </p:blipFill>
        <p:spPr>
          <a:xfrm>
            <a:off x="1371600" y="2209800"/>
            <a:ext cx="2641600" cy="1981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Chamby</a:t>
            </a:r>
            <a:r>
              <a:rPr lang="en-US" dirty="0" smtClean="0"/>
              <a:t> </a:t>
            </a:r>
            <a:r>
              <a:rPr lang="hu-HU" dirty="0" smtClean="0"/>
              <a:t>és környéke</a:t>
            </a:r>
            <a:endParaRPr lang="en-US" dirty="0"/>
          </a:p>
        </p:txBody>
      </p:sp>
      <p:pic>
        <p:nvPicPr>
          <p:cNvPr id="6" name="Content Placeholder 5" descr="DSC01051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62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Content Placeholder 6" descr="37 Chamby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57200" y="2362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438400" y="5715000"/>
            <a:ext cx="40382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800" dirty="0" smtClean="0"/>
              <a:t>Az öreg állomás és a Posta</a:t>
            </a:r>
            <a:endParaRPr 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sz="quarter"/>
          </p:nvPr>
        </p:nvSpPr>
        <p:spPr>
          <a:xfrm>
            <a:off x="228600" y="762000"/>
            <a:ext cx="7772400" cy="1143000"/>
          </a:xfrm>
        </p:spPr>
        <p:txBody>
          <a:bodyPr/>
          <a:lstStyle/>
          <a:p>
            <a:r>
              <a:rPr lang="hu-HU" dirty="0" smtClean="0"/>
              <a:t>Akkor és most</a:t>
            </a:r>
            <a:endParaRPr lang="en-US" dirty="0" smtClean="0"/>
          </a:p>
        </p:txBody>
      </p:sp>
      <p:pic>
        <p:nvPicPr>
          <p:cNvPr id="5" name="Content Placeholder 4" descr="Chamby sur Montreux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20530" y="2147888"/>
            <a:ext cx="3140539" cy="1981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Content Placeholder 5" descr="Institut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486400" y="1219200"/>
            <a:ext cx="2213851" cy="312968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Content Placeholder 8" descr="38 Joli Bois adminstrators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4572000" y="3505200"/>
            <a:ext cx="4064000" cy="304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Content Placeholder 9" descr="39 Joli Bois-Mont Riant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381000" y="4343400"/>
            <a:ext cx="3149600" cy="2362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4572000" y="5943600"/>
            <a:ext cx="411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Mme B</a:t>
            </a:r>
            <a:r>
              <a:rPr lang="fr-CA" sz="2000" dirty="0" err="1" smtClean="0">
                <a:solidFill>
                  <a:schemeClr val="bg1"/>
                </a:solidFill>
              </a:rPr>
              <a:t>éa</a:t>
            </a:r>
            <a:r>
              <a:rPr lang="fr-CA" sz="2000" dirty="0" smtClean="0">
                <a:solidFill>
                  <a:schemeClr val="bg1"/>
                </a:solidFill>
              </a:rPr>
              <a:t> </a:t>
            </a:r>
            <a:r>
              <a:rPr lang="fr-CA" sz="2000" dirty="0" err="1" smtClean="0">
                <a:solidFill>
                  <a:schemeClr val="bg1"/>
                </a:solidFill>
              </a:rPr>
              <a:t>Monney</a:t>
            </a:r>
            <a:r>
              <a:rPr lang="fr-CA" sz="2000" dirty="0" smtClean="0">
                <a:solidFill>
                  <a:schemeClr val="bg1"/>
                </a:solidFill>
              </a:rPr>
              <a:t>, </a:t>
            </a:r>
            <a:r>
              <a:rPr lang="hu-HU" sz="2000" dirty="0" smtClean="0">
                <a:solidFill>
                  <a:schemeClr val="bg1"/>
                </a:solidFill>
              </a:rPr>
              <a:t>a főnöknő, asszisztensével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6200" y="533400"/>
            <a:ext cx="5493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/>
              <a:t>Éppen akadt nálam néhány régi </a:t>
            </a:r>
            <a:r>
              <a:rPr lang="hu-HU" sz="2000" dirty="0" err="1" smtClean="0"/>
              <a:t>brossúra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2209800" y="160020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1957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581400" y="533400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2007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Még egy „akkor” és „most”</a:t>
            </a:r>
            <a:endParaRPr lang="en-US" dirty="0"/>
          </a:p>
        </p:txBody>
      </p:sp>
      <p:pic>
        <p:nvPicPr>
          <p:cNvPr id="5" name="Content Placeholder 4" descr="Joli-Bois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209800"/>
            <a:ext cx="3810000" cy="27335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Content Placeholder 5" descr="Institut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419600" y="4876800"/>
            <a:ext cx="2286000" cy="15510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6" descr="Aerial Mont-rian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209800"/>
            <a:ext cx="3787741" cy="24097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MOB</a:t>
            </a:r>
            <a:r>
              <a:rPr lang="en-US" dirty="0" smtClean="0"/>
              <a:t>, </a:t>
            </a:r>
            <a:r>
              <a:rPr lang="hu-HU" dirty="0" smtClean="0"/>
              <a:t>a </a:t>
            </a:r>
            <a:r>
              <a:rPr lang="en-US" dirty="0" err="1" smtClean="0"/>
              <a:t>Montreux</a:t>
            </a:r>
            <a:r>
              <a:rPr lang="hu-HU" dirty="0" err="1" smtClean="0"/>
              <a:t>-i</a:t>
            </a:r>
            <a:r>
              <a:rPr lang="hu-HU" dirty="0" smtClean="0"/>
              <a:t> vonat</a:t>
            </a:r>
            <a:endParaRPr lang="en-US" dirty="0" smtClean="0"/>
          </a:p>
        </p:txBody>
      </p:sp>
      <p:pic>
        <p:nvPicPr>
          <p:cNvPr id="5" name="Content Placeholder 4" descr="42 The MOB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2776538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Content Placeholder 5" descr="93 Les Avants etc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76538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282279" y="5943600"/>
            <a:ext cx="8622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Mintha rendelésre jött volna</a:t>
            </a:r>
            <a:r>
              <a:rPr lang="en-US" dirty="0" smtClean="0"/>
              <a:t>: </a:t>
            </a:r>
            <a:r>
              <a:rPr lang="hu-HU" dirty="0" smtClean="0"/>
              <a:t>a </a:t>
            </a:r>
            <a:r>
              <a:rPr lang="en-US" dirty="0" err="1" smtClean="0"/>
              <a:t>Montreux-Oberland-Bernois</a:t>
            </a:r>
            <a:r>
              <a:rPr lang="en-US" dirty="0" smtClean="0"/>
              <a:t>, </a:t>
            </a:r>
            <a:r>
              <a:rPr lang="hu-HU" dirty="0" smtClean="0"/>
              <a:t>a </a:t>
            </a:r>
            <a:r>
              <a:rPr lang="en-US" dirty="0" smtClean="0"/>
              <a:t>MOB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2000" y="1905000"/>
            <a:ext cx="7398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Sokszor indultunk innen</a:t>
            </a:r>
            <a:r>
              <a:rPr lang="en-US" dirty="0" smtClean="0"/>
              <a:t>’57</a:t>
            </a:r>
            <a:r>
              <a:rPr lang="hu-HU" dirty="0" err="1" smtClean="0"/>
              <a:t>-ben</a:t>
            </a:r>
            <a:r>
              <a:rPr lang="en-US" dirty="0" smtClean="0"/>
              <a:t>: </a:t>
            </a:r>
            <a:r>
              <a:rPr lang="hu-HU" dirty="0" smtClean="0"/>
              <a:t>akárhová lehetett menni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609600" y="1371600"/>
            <a:ext cx="8364537" cy="1143000"/>
          </a:xfrm>
        </p:spPr>
        <p:txBody>
          <a:bodyPr/>
          <a:lstStyle/>
          <a:p>
            <a:r>
              <a:rPr lang="en-US" dirty="0" smtClean="0"/>
              <a:t>                             </a:t>
            </a:r>
            <a:r>
              <a:rPr lang="hu-HU" dirty="0" smtClean="0"/>
              <a:t>Kilátás a városra</a:t>
            </a:r>
            <a:endParaRPr lang="en-US" dirty="0" smtClean="0"/>
          </a:p>
        </p:txBody>
      </p:sp>
      <p:pic>
        <p:nvPicPr>
          <p:cNvPr id="5" name="Content Placeholder 4" descr="41 View from Chamby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43200"/>
            <a:ext cx="3810000" cy="2857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Content Placeholder 5" descr="26 Where are we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57200" y="1981200"/>
            <a:ext cx="3810000" cy="2857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1066800" y="5791200"/>
            <a:ext cx="7334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Hol is vagyunk? Azt hiszem Chamby sur Montreux a hely.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Keressünk vacsorát</a:t>
            </a:r>
            <a:endParaRPr lang="en-US" dirty="0" smtClean="0"/>
          </a:p>
        </p:txBody>
      </p:sp>
      <p:pic>
        <p:nvPicPr>
          <p:cNvPr id="7" name="Content Placeholder 6" descr="P724059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2776538"/>
            <a:ext cx="381000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Content Placeholder 7" descr="P7240636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257800" y="1905000"/>
            <a:ext cx="2641600" cy="1981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Content Placeholder 8" descr="P7240614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4953000" y="4114800"/>
            <a:ext cx="3454400" cy="2590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066800" y="5181600"/>
            <a:ext cx="16514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000" dirty="0" smtClean="0">
                <a:solidFill>
                  <a:schemeClr val="bg2"/>
                </a:solidFill>
              </a:rPr>
              <a:t>Egy öreg busz</a:t>
            </a:r>
            <a:endParaRPr lang="en-US" sz="2000" dirty="0">
              <a:solidFill>
                <a:schemeClr val="bg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0" y="1905000"/>
            <a:ext cx="15856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A</a:t>
            </a:r>
            <a:r>
              <a:rPr lang="hu-HU" sz="2000" dirty="0" smtClean="0">
                <a:solidFill>
                  <a:schemeClr val="bg1"/>
                </a:solidFill>
              </a:rPr>
              <a:t>z éttermünk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096000"/>
            <a:ext cx="4980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/>
              <a:t>Egy híres énekes szobra-csak nem tudom ki</a:t>
            </a:r>
            <a:endParaRPr lang="en-US" sz="20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228600" y="1219200"/>
            <a:ext cx="6400800" cy="1143000"/>
          </a:xfrm>
        </p:spPr>
        <p:txBody>
          <a:bodyPr/>
          <a:lstStyle/>
          <a:p>
            <a:r>
              <a:rPr lang="hu-HU" dirty="0" smtClean="0"/>
              <a:t>Pompás vacsora</a:t>
            </a:r>
            <a:r>
              <a:rPr lang="en-US" dirty="0" smtClean="0"/>
              <a:t>: fondue </a:t>
            </a:r>
            <a:r>
              <a:rPr lang="hu-HU" dirty="0" smtClean="0"/>
              <a:t>és roston sült - </a:t>
            </a:r>
            <a:r>
              <a:rPr lang="hu-HU" dirty="0" err="1" smtClean="0"/>
              <a:t>entrecôte</a:t>
            </a:r>
            <a:endParaRPr lang="en-US" dirty="0" smtClean="0"/>
          </a:p>
        </p:txBody>
      </p:sp>
      <p:pic>
        <p:nvPicPr>
          <p:cNvPr id="6" name="Content Placeholder 5" descr="27 She likes it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2776538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143000" y="5867400"/>
            <a:ext cx="7179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Jobb vacsorát el sem tudtunk volna képzelni</a:t>
            </a:r>
            <a:r>
              <a:rPr lang="en-US" dirty="0" smtClean="0"/>
              <a:t>!</a:t>
            </a:r>
            <a:r>
              <a:rPr lang="hu-HU" dirty="0" smtClean="0"/>
              <a:t> Tökéletes!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8" name="Picture 7" descr="Restaurant bil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81800" y="457200"/>
            <a:ext cx="2057948" cy="4408379"/>
          </a:xfrm>
          <a:prstGeom prst="rect">
            <a:avLst/>
          </a:prstGeom>
        </p:spPr>
      </p:pic>
      <p:pic>
        <p:nvPicPr>
          <p:cNvPr id="7" name="Content Placeholder 6" descr="27 Fabulous meal in Montreux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776538"/>
            <a:ext cx="3810000" cy="2857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838200" y="1066800"/>
            <a:ext cx="7772400" cy="1143000"/>
          </a:xfrm>
        </p:spPr>
        <p:txBody>
          <a:bodyPr/>
          <a:lstStyle/>
          <a:p>
            <a:r>
              <a:rPr lang="hu-HU" dirty="0" smtClean="0"/>
              <a:t>Vissza </a:t>
            </a:r>
            <a:r>
              <a:rPr lang="en-US" dirty="0" err="1" smtClean="0"/>
              <a:t>Stams</a:t>
            </a:r>
            <a:r>
              <a:rPr lang="en-US" dirty="0" smtClean="0"/>
              <a:t> </a:t>
            </a:r>
            <a:r>
              <a:rPr lang="hu-HU" dirty="0" smtClean="0"/>
              <a:t>felé</a:t>
            </a:r>
            <a:r>
              <a:rPr lang="en-US" dirty="0" smtClean="0"/>
              <a:t> Schaffhausen</a:t>
            </a:r>
            <a:r>
              <a:rPr lang="hu-HU" dirty="0" smtClean="0"/>
              <a:t> városkáján keresztül</a:t>
            </a:r>
            <a:endParaRPr lang="en-US" dirty="0" smtClean="0"/>
          </a:p>
        </p:txBody>
      </p:sp>
      <p:pic>
        <p:nvPicPr>
          <p:cNvPr id="5" name="Content Placeholder 4" descr="31 Fabulous watches of Schaffhausen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43200"/>
            <a:ext cx="3810000" cy="2857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Content Placeholder 5" descr="P725074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76538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990600" y="5943600"/>
            <a:ext cx="75035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Nagyszerű órakiállítás</a:t>
            </a:r>
            <a:r>
              <a:rPr lang="en-US" dirty="0" smtClean="0"/>
              <a:t>: </a:t>
            </a:r>
            <a:r>
              <a:rPr lang="hu-HU" dirty="0" smtClean="0"/>
              <a:t>Feri, az ‘öreg’ órás, nagyon élvezte.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</a:t>
            </a:r>
            <a:r>
              <a:rPr lang="hu-HU" dirty="0" smtClean="0"/>
              <a:t>ú</a:t>
            </a:r>
            <a:r>
              <a:rPr lang="en-US" dirty="0" smtClean="0"/>
              <a:t>l</a:t>
            </a:r>
            <a:r>
              <a:rPr lang="hu-HU" dirty="0" err="1" smtClean="0"/>
              <a:t>ius</a:t>
            </a:r>
            <a:r>
              <a:rPr lang="hu-HU" dirty="0" smtClean="0"/>
              <a:t> 25.-én este megérkezünk</a:t>
            </a:r>
            <a:endParaRPr lang="en-US" dirty="0" smtClean="0"/>
          </a:p>
        </p:txBody>
      </p:sp>
      <p:pic>
        <p:nvPicPr>
          <p:cNvPr id="6" name="Content Placeholder 5" descr="104 Stams-train station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19200" y="2057400"/>
            <a:ext cx="2965451" cy="22240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Content Placeholder 6" descr="103 Content in Stams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232400" y="2147888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9941" name="Text Placeholder 4"/>
          <p:cNvSpPr>
            <a:spLocks noGrp="1"/>
          </p:cNvSpPr>
          <p:nvPr>
            <p:ph type="body" sz="half" idx="3"/>
          </p:nvPr>
        </p:nvSpPr>
        <p:spPr>
          <a:xfrm>
            <a:off x="990600" y="4800600"/>
            <a:ext cx="7772400" cy="1828800"/>
          </a:xfrm>
        </p:spPr>
        <p:txBody>
          <a:bodyPr/>
          <a:lstStyle/>
          <a:p>
            <a:r>
              <a:rPr lang="hu-HU" dirty="0" smtClean="0"/>
              <a:t>Kedves, mesebeli kis állomásocska</a:t>
            </a:r>
            <a:endParaRPr lang="en-US" dirty="0" smtClean="0"/>
          </a:p>
          <a:p>
            <a:r>
              <a:rPr lang="hu-HU" dirty="0" smtClean="0"/>
              <a:t>Két megelégedett utazó az öreg fa alatt pihen az esti séta után.</a:t>
            </a:r>
            <a:endParaRPr lang="en-US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Hálaadó Szentmise </a:t>
            </a:r>
            <a:r>
              <a:rPr lang="en-US" dirty="0" smtClean="0"/>
              <a:t>26</a:t>
            </a:r>
            <a:r>
              <a:rPr lang="hu-HU" dirty="0" smtClean="0"/>
              <a:t>.</a:t>
            </a:r>
            <a:r>
              <a:rPr lang="hu-HU" dirty="0" err="1" smtClean="0"/>
              <a:t>-án</a:t>
            </a:r>
            <a:endParaRPr lang="en-US" dirty="0" smtClean="0"/>
          </a:p>
        </p:txBody>
      </p:sp>
      <p:sp>
        <p:nvSpPr>
          <p:cNvPr id="4096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2286000"/>
            <a:ext cx="3810000" cy="4114800"/>
          </a:xfrm>
        </p:spPr>
        <p:txBody>
          <a:bodyPr/>
          <a:lstStyle/>
          <a:p>
            <a:r>
              <a:rPr lang="hu-HU" dirty="0" smtClean="0"/>
              <a:t>1967-ben szüleim ültek ott az első padban.</a:t>
            </a:r>
            <a:endParaRPr lang="en-US" dirty="0" smtClean="0"/>
          </a:p>
          <a:p>
            <a:r>
              <a:rPr lang="hu-HU" dirty="0" smtClean="0"/>
              <a:t>Most a rokonok és dallasi ismerőseim foglalták el a helyet.</a:t>
            </a:r>
            <a:endParaRPr lang="en-US" dirty="0" smtClean="0"/>
          </a:p>
        </p:txBody>
      </p:sp>
      <p:pic>
        <p:nvPicPr>
          <p:cNvPr id="6" name="Content Placeholder 5" descr="P7260139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876800" y="2133600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Content Placeholder 6" descr="P7260141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4876800" y="4267200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062" y="930275"/>
            <a:ext cx="8897937" cy="1143000"/>
          </a:xfrm>
        </p:spPr>
        <p:txBody>
          <a:bodyPr/>
          <a:lstStyle/>
          <a:p>
            <a:r>
              <a:rPr lang="hu-HU" dirty="0" smtClean="0"/>
              <a:t>Mise után a sekrestyébe megyünk</a:t>
            </a:r>
            <a:endParaRPr lang="en-US" dirty="0"/>
          </a:p>
        </p:txBody>
      </p:sp>
      <p:pic>
        <p:nvPicPr>
          <p:cNvPr id="5" name="Content Placeholder 4" descr="5 Inspecting the vessels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2776538"/>
            <a:ext cx="3810000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Content Placeholder 5" descr="P726014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76538"/>
            <a:ext cx="3810000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533400" y="1981200"/>
            <a:ext cx="80714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Megnéztük a kincstárba való felszerelést és a barokk templomot.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Mise után a sekrestyében</a:t>
            </a:r>
            <a:endParaRPr lang="en-US" dirty="0" smtClean="0"/>
          </a:p>
        </p:txBody>
      </p:sp>
      <p:pic>
        <p:nvPicPr>
          <p:cNvPr id="6" name="Content Placeholder 5" descr="11 Fr. Henry's signatur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95400" y="2286000"/>
            <a:ext cx="2641600" cy="1981200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Content Placeholder 6" descr="4 With good friend Michael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800600" y="2057400"/>
            <a:ext cx="3073400" cy="23050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1989" name="Text Placeholder 4"/>
          <p:cNvSpPr>
            <a:spLocks noGrp="1"/>
          </p:cNvSpPr>
          <p:nvPr>
            <p:ph type="body" sz="half" idx="3"/>
          </p:nvPr>
        </p:nvSpPr>
        <p:spPr>
          <a:xfrm>
            <a:off x="228600" y="4572000"/>
            <a:ext cx="8915400" cy="1981200"/>
          </a:xfrm>
        </p:spPr>
        <p:txBody>
          <a:bodyPr/>
          <a:lstStyle/>
          <a:p>
            <a:r>
              <a:rPr lang="hu-HU" dirty="0" smtClean="0"/>
              <a:t>Megtaláltuk Henrik atya bejegyzését</a:t>
            </a:r>
            <a:r>
              <a:rPr lang="en-US" dirty="0" smtClean="0"/>
              <a:t>: </a:t>
            </a:r>
            <a:r>
              <a:rPr lang="hu-HU" dirty="0" smtClean="0"/>
              <a:t>1967 július 26.</a:t>
            </a:r>
            <a:endParaRPr lang="en-US" dirty="0" smtClean="0"/>
          </a:p>
          <a:p>
            <a:r>
              <a:rPr lang="hu-HU" dirty="0" smtClean="0"/>
              <a:t>Két </a:t>
            </a:r>
            <a:r>
              <a:rPr lang="hu-HU" dirty="0" err="1" smtClean="0"/>
              <a:t>jóbarát</a:t>
            </a:r>
            <a:r>
              <a:rPr lang="en-US" dirty="0" smtClean="0"/>
              <a:t>: Fr. Michael &amp; Fr. Bernard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0" y="930275"/>
            <a:ext cx="9144000" cy="1143000"/>
          </a:xfrm>
        </p:spPr>
        <p:txBody>
          <a:bodyPr/>
          <a:lstStyle/>
          <a:p>
            <a:r>
              <a:rPr lang="hu-HU" dirty="0" smtClean="0"/>
              <a:t>Ebédre </a:t>
            </a:r>
            <a:r>
              <a:rPr lang="en-US" dirty="0" smtClean="0"/>
              <a:t>Evelyn Sandy</a:t>
            </a:r>
            <a:r>
              <a:rPr lang="hu-HU" dirty="0" smtClean="0"/>
              <a:t> szervez egy kirándulást a hegyekbe.</a:t>
            </a:r>
            <a:endParaRPr lang="en-US" dirty="0" smtClean="0"/>
          </a:p>
        </p:txBody>
      </p:sp>
      <p:pic>
        <p:nvPicPr>
          <p:cNvPr id="4" name="Content Placeholder 3" descr="14 Just before the hills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2362200"/>
            <a:ext cx="3810000" cy="28575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Content Placeholder 5" descr="14 Good friend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76538"/>
            <a:ext cx="3810000" cy="28575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685800" y="5410200"/>
            <a:ext cx="33762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Kicsit hosszú, mintegy </a:t>
            </a:r>
          </a:p>
          <a:p>
            <a:r>
              <a:rPr lang="hu-HU" dirty="0" smtClean="0"/>
              <a:t>17 kilométeres volt az út. 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648200" y="5791200"/>
            <a:ext cx="41617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Rengeteg idő volt beszélgetésre,</a:t>
            </a:r>
          </a:p>
          <a:p>
            <a:r>
              <a:rPr lang="hu-HU" dirty="0" smtClean="0"/>
              <a:t>itt </a:t>
            </a:r>
            <a:r>
              <a:rPr lang="hu-HU" dirty="0" err="1" smtClean="0"/>
              <a:t>Caroline</a:t>
            </a:r>
            <a:r>
              <a:rPr lang="hu-HU" dirty="0" smtClean="0"/>
              <a:t> </a:t>
            </a:r>
            <a:r>
              <a:rPr lang="hu-HU" dirty="0" err="1" smtClean="0"/>
              <a:t>Sandy</a:t>
            </a:r>
            <a:r>
              <a:rPr lang="hu-HU" dirty="0" smtClean="0"/>
              <a:t> a társ.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0" y="930275"/>
            <a:ext cx="9143999" cy="1143000"/>
          </a:xfrm>
        </p:spPr>
        <p:txBody>
          <a:bodyPr/>
          <a:lstStyle/>
          <a:p>
            <a:r>
              <a:rPr lang="hu-HU" dirty="0" smtClean="0"/>
              <a:t>Várjuk az indulást, majd megérkezünk</a:t>
            </a:r>
            <a:endParaRPr lang="en-US" dirty="0"/>
          </a:p>
        </p:txBody>
      </p:sp>
      <p:pic>
        <p:nvPicPr>
          <p:cNvPr id="7" name="Content Placeholder 6" descr="12 Off to the dinner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67200" y="2133600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Content Placeholder 7" descr="109 Stefan's restaurant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1600200" y="4572000"/>
            <a:ext cx="2641600" cy="1981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Content Placeholder 8" descr="15 Waiting for the meal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4876800" y="4267200"/>
            <a:ext cx="2641600" cy="19812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Content Placeholder 9" descr="109 Stefan's restaurant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990600" y="2133600"/>
            <a:ext cx="26416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952489" y="2590800"/>
            <a:ext cx="21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/>
              <a:t>Helyes két kis</a:t>
            </a:r>
          </a:p>
          <a:p>
            <a:r>
              <a:rPr lang="hu-HU" sz="2000" dirty="0" smtClean="0"/>
              <a:t>lovacska</a:t>
            </a:r>
            <a:endParaRPr lang="en-US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1524000" y="5867400"/>
            <a:ext cx="2819400" cy="400110"/>
          </a:xfrm>
          <a:prstGeom prst="rect">
            <a:avLst/>
          </a:prstGeom>
          <a:noFill/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accent1">
                    <a:lumMod val="90000"/>
                  </a:schemeClr>
                </a:solidFill>
              </a:rPr>
              <a:t>Café Restaurant Stefan</a:t>
            </a:r>
            <a:endParaRPr lang="en-US" sz="2000" dirty="0">
              <a:solidFill>
                <a:schemeClr val="accent1">
                  <a:lumMod val="9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4400" y="3657600"/>
            <a:ext cx="27382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000" dirty="0" smtClean="0">
                <a:solidFill>
                  <a:schemeClr val="accent3"/>
                </a:solidFill>
              </a:rPr>
              <a:t>Kész a kocsi, mehet a ló.</a:t>
            </a:r>
            <a:endParaRPr lang="en-US" sz="2000" dirty="0">
              <a:solidFill>
                <a:schemeClr val="accent3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76800" y="6324600"/>
            <a:ext cx="30973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000" dirty="0" smtClean="0"/>
              <a:t>Ferivel várjuk a </a:t>
            </a:r>
            <a:r>
              <a:rPr lang="hu-HU" sz="2000" dirty="0" err="1" smtClean="0"/>
              <a:t>felszolgálst</a:t>
            </a:r>
            <a:r>
              <a:rPr lang="hu-HU" sz="2000" dirty="0" smtClean="0"/>
              <a:t>.</a:t>
            </a:r>
            <a:endParaRPr lang="en-US" sz="20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4"/>
          <p:cNvSpPr>
            <a:spLocks noGrp="1"/>
          </p:cNvSpPr>
          <p:nvPr>
            <p:ph type="title"/>
          </p:nvPr>
        </p:nvSpPr>
        <p:spPr>
          <a:xfrm>
            <a:off x="304800" y="762000"/>
            <a:ext cx="7772400" cy="1143000"/>
          </a:xfrm>
        </p:spPr>
        <p:txBody>
          <a:bodyPr/>
          <a:lstStyle/>
          <a:p>
            <a:r>
              <a:rPr lang="hu-HU" dirty="0" smtClean="0"/>
              <a:t>A menü</a:t>
            </a:r>
            <a:endParaRPr lang="en-US" dirty="0" smtClean="0"/>
          </a:p>
        </p:txBody>
      </p:sp>
      <p:pic>
        <p:nvPicPr>
          <p:cNvPr id="8" name="Content Placeholder 7" descr="Stefan -1.jpg"/>
          <p:cNvPicPr>
            <a:picLocks noGrp="1" noChangeAspect="1"/>
          </p:cNvPicPr>
          <p:nvPr>
            <p:ph sz="quarter" idx="2"/>
          </p:nvPr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90600" y="1828800"/>
            <a:ext cx="2970350" cy="429959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Content Placeholder 8" descr="Stefan - inside invitation (2).jpg"/>
          <p:cNvPicPr>
            <a:picLocks noGrp="1" noChangeAspect="1"/>
          </p:cNvPicPr>
          <p:nvPr>
            <p:ph sz="quarter" idx="3"/>
          </p:nvPr>
        </p:nvPicPr>
        <p:blipFill>
          <a:blip r:embed="rId3"/>
          <a:stretch>
            <a:fillRect/>
          </a:stretch>
        </p:blipFill>
        <p:spPr>
          <a:xfrm>
            <a:off x="4419600" y="1371600"/>
            <a:ext cx="3738001" cy="49166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4953000" y="5029200"/>
            <a:ext cx="26084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000" dirty="0" smtClean="0"/>
              <a:t>Ne is próbáld kideríteni</a:t>
            </a:r>
          </a:p>
          <a:p>
            <a:r>
              <a:rPr lang="hu-HU" sz="2000" dirty="0" smtClean="0"/>
              <a:t>mi lehet</a:t>
            </a:r>
            <a:r>
              <a:rPr lang="en-US" sz="2000" dirty="0" smtClean="0"/>
              <a:t>!</a:t>
            </a:r>
            <a:endParaRPr lang="en-US" sz="20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4"/>
          <p:cNvSpPr>
            <a:spLocks noGrp="1"/>
          </p:cNvSpPr>
          <p:nvPr>
            <p:ph type="title"/>
          </p:nvPr>
        </p:nvSpPr>
        <p:spPr>
          <a:xfrm>
            <a:off x="304800" y="685800"/>
            <a:ext cx="8305800" cy="1143000"/>
          </a:xfrm>
        </p:spPr>
        <p:txBody>
          <a:bodyPr/>
          <a:lstStyle/>
          <a:p>
            <a:r>
              <a:rPr lang="hu-HU" dirty="0" smtClean="0"/>
              <a:t>De viszont mégis </a:t>
            </a:r>
            <a:r>
              <a:rPr lang="en-US" dirty="0" smtClean="0"/>
              <a:t>– </a:t>
            </a:r>
            <a:r>
              <a:rPr lang="hu-HU" dirty="0" smtClean="0"/>
              <a:t>próbáljuk csak</a:t>
            </a:r>
            <a:endParaRPr lang="en-US" dirty="0" smtClean="0"/>
          </a:p>
        </p:txBody>
      </p:sp>
      <p:pic>
        <p:nvPicPr>
          <p:cNvPr id="8" name="Content Placeholder 7" descr="Stefan -1.jpg"/>
          <p:cNvPicPr>
            <a:picLocks noGrp="1" noChangeAspect="1"/>
          </p:cNvPicPr>
          <p:nvPr>
            <p:ph sz="quarter" idx="2"/>
          </p:nvPr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90600" y="1828800"/>
            <a:ext cx="2970350" cy="429959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Content Placeholder 5"/>
          <p:cNvSpPr>
            <a:spLocks noGrp="1"/>
          </p:cNvSpPr>
          <p:nvPr>
            <p:ph sz="quarter" idx="3"/>
          </p:nvPr>
        </p:nvSpPr>
        <p:spPr>
          <a:xfrm>
            <a:off x="4572000" y="1600200"/>
            <a:ext cx="3810000" cy="4724400"/>
          </a:xfrm>
          <a:blipFill>
            <a:blip r:embed="rId3"/>
            <a:tile tx="0" ty="0" sx="100000" sy="100000" flip="none" algn="tl"/>
          </a:blipFill>
          <a:ln w="5715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pPr algn="ctr"/>
            <a:endParaRPr lang="hu-HU" sz="2400" dirty="0" smtClean="0">
              <a:latin typeface="Bookman Old Style" pitchFamily="18" charset="0"/>
            </a:endParaRPr>
          </a:p>
          <a:p>
            <a:pPr algn="ctr"/>
            <a:r>
              <a:rPr lang="hu-HU" sz="2400" dirty="0" smtClean="0">
                <a:latin typeface="Bookman Old Style" pitchFamily="18" charset="0"/>
              </a:rPr>
              <a:t>Füstölt hal és rák</a:t>
            </a:r>
            <a:endParaRPr lang="en-US" sz="2400" dirty="0" smtClean="0">
              <a:latin typeface="Bookman Old Style" pitchFamily="18" charset="0"/>
            </a:endParaRPr>
          </a:p>
          <a:p>
            <a:pPr algn="ctr"/>
            <a:r>
              <a:rPr lang="hu-HU" sz="2400" dirty="0" smtClean="0">
                <a:latin typeface="Bookman Old Style" pitchFamily="18" charset="0"/>
              </a:rPr>
              <a:t>Káposzta krém leves</a:t>
            </a:r>
            <a:endParaRPr lang="en-US" sz="2400" dirty="0" smtClean="0">
              <a:latin typeface="Bookman Old Style" pitchFamily="18" charset="0"/>
            </a:endParaRPr>
          </a:p>
          <a:p>
            <a:pPr algn="ctr"/>
            <a:r>
              <a:rPr lang="hu-HU" sz="2400" dirty="0" smtClean="0">
                <a:latin typeface="Bookman Old Style" pitchFamily="18" charset="0"/>
              </a:rPr>
              <a:t>Disznósült 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en-US" sz="2400" dirty="0" err="1" smtClean="0">
                <a:latin typeface="Bookman Old Style" pitchFamily="18" charset="0"/>
              </a:rPr>
              <a:t>Tagliatelle</a:t>
            </a:r>
            <a:r>
              <a:rPr lang="hu-HU" sz="2400" dirty="0" smtClean="0">
                <a:latin typeface="Bookman Old Style" pitchFamily="18" charset="0"/>
              </a:rPr>
              <a:t> tésztával és salátával</a:t>
            </a:r>
            <a:endParaRPr lang="en-US" sz="2400" dirty="0" smtClean="0">
              <a:latin typeface="Bookman Old Style" pitchFamily="18" charset="0"/>
            </a:endParaRPr>
          </a:p>
          <a:p>
            <a:pPr algn="ctr"/>
            <a:r>
              <a:rPr lang="en-US" sz="2400" dirty="0" smtClean="0">
                <a:latin typeface="Bookman Old Style" pitchFamily="18" charset="0"/>
              </a:rPr>
              <a:t>Yoghurt-</a:t>
            </a:r>
            <a:r>
              <a:rPr lang="hu-HU" sz="2400" dirty="0" err="1" smtClean="0">
                <a:latin typeface="Bookman Old Style" pitchFamily="18" charset="0"/>
              </a:rPr>
              <a:t>mousse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hu-HU" sz="2400" dirty="0" smtClean="0">
                <a:latin typeface="Bookman Old Style" pitchFamily="18" charset="0"/>
              </a:rPr>
              <a:t>eperrel</a:t>
            </a:r>
            <a:r>
              <a:rPr lang="en-US" sz="2400" dirty="0" smtClean="0">
                <a:latin typeface="Bookman Old Style" pitchFamily="18" charset="0"/>
              </a:rPr>
              <a:t>.</a:t>
            </a:r>
            <a:endParaRPr lang="hu-HU" sz="2400" dirty="0" smtClean="0">
              <a:latin typeface="Bookman Old Style" pitchFamily="18" charset="0"/>
            </a:endParaRPr>
          </a:p>
          <a:p>
            <a:pPr algn="ctr"/>
            <a:endParaRPr lang="en-US" sz="2400" dirty="0" smtClean="0">
              <a:latin typeface="Bookman Old Style" pitchFamily="18" charset="0"/>
            </a:endParaRPr>
          </a:p>
          <a:p>
            <a:pPr algn="ctr">
              <a:buNone/>
            </a:pPr>
            <a:r>
              <a:rPr lang="en-US" sz="2400" dirty="0" smtClean="0">
                <a:latin typeface="Bookman Old Style" pitchFamily="18" charset="0"/>
              </a:rPr>
              <a:t>	</a:t>
            </a:r>
            <a:r>
              <a:rPr lang="en-US" sz="2000" dirty="0" err="1" smtClean="0">
                <a:latin typeface="Bookman Old Style" pitchFamily="18" charset="0"/>
              </a:rPr>
              <a:t>Bairbach</a:t>
            </a:r>
            <a:r>
              <a:rPr lang="en-US" sz="2000" dirty="0" smtClean="0">
                <a:latin typeface="Bookman Old Style" pitchFamily="18" charset="0"/>
              </a:rPr>
              <a:t>, July 26, 2007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246062" y="930275"/>
            <a:ext cx="8212137" cy="1143000"/>
          </a:xfrm>
        </p:spPr>
        <p:txBody>
          <a:bodyPr/>
          <a:lstStyle/>
          <a:p>
            <a:r>
              <a:rPr lang="hu-HU" dirty="0" smtClean="0"/>
              <a:t>Az éjjelt 27.-én </a:t>
            </a:r>
            <a:r>
              <a:rPr lang="hu-HU" dirty="0" err="1" smtClean="0"/>
              <a:t>Stamsban</a:t>
            </a:r>
            <a:r>
              <a:rPr lang="hu-HU" smtClean="0"/>
              <a:t> töltöttük.</a:t>
            </a:r>
            <a:endParaRPr lang="en-US" dirty="0" smtClean="0"/>
          </a:p>
        </p:txBody>
      </p:sp>
      <p:sp>
        <p:nvSpPr>
          <p:cNvPr id="45059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dirty="0" err="1" smtClean="0"/>
              <a:t>Befe</a:t>
            </a:r>
            <a:r>
              <a:rPr lang="hu-HU" dirty="0" err="1" smtClean="0"/>
              <a:t>jeztük</a:t>
            </a:r>
            <a:r>
              <a:rPr lang="hu-HU" dirty="0" smtClean="0"/>
              <a:t> az ünneplést, már csak egy éjjelünk maradt </a:t>
            </a:r>
            <a:r>
              <a:rPr lang="hu-HU" dirty="0" err="1" smtClean="0"/>
              <a:t>Stamsban</a:t>
            </a:r>
            <a:endParaRPr lang="hu-HU" dirty="0" smtClean="0"/>
          </a:p>
          <a:p>
            <a:r>
              <a:rPr lang="hu-HU" dirty="0" smtClean="0"/>
              <a:t>Még egy pillantás az Alpokra, aztán irány haza.</a:t>
            </a:r>
            <a:endParaRPr lang="hu-HU" dirty="0" smtClean="0"/>
          </a:p>
          <a:p>
            <a:endParaRPr lang="en-US" dirty="0" smtClean="0"/>
          </a:p>
        </p:txBody>
      </p:sp>
      <p:pic>
        <p:nvPicPr>
          <p:cNvPr id="6" name="Content Placeholder 5" descr="P7260207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232400" y="2147888"/>
            <a:ext cx="2641600" cy="1981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Content Placeholder 7" descr="P7260209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5232400" y="4281488"/>
            <a:ext cx="2641600" cy="1981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>
          <a:xfrm>
            <a:off x="246062" y="930275"/>
            <a:ext cx="8669337" cy="1143000"/>
          </a:xfrm>
        </p:spPr>
        <p:txBody>
          <a:bodyPr/>
          <a:lstStyle/>
          <a:p>
            <a:r>
              <a:rPr lang="hu-HU" dirty="0" smtClean="0"/>
              <a:t>Vissza </a:t>
            </a:r>
            <a:r>
              <a:rPr lang="en-US" dirty="0" err="1" smtClean="0"/>
              <a:t>Stegersbach</a:t>
            </a:r>
            <a:r>
              <a:rPr lang="hu-HU" dirty="0" err="1" smtClean="0"/>
              <a:t>ba</a:t>
            </a:r>
            <a:r>
              <a:rPr lang="en-US" dirty="0" smtClean="0"/>
              <a:t> Innsbruck</a:t>
            </a:r>
            <a:r>
              <a:rPr lang="hu-HU" dirty="0" err="1" smtClean="0"/>
              <a:t>on</a:t>
            </a:r>
            <a:r>
              <a:rPr lang="hu-HU" dirty="0" smtClean="0"/>
              <a:t> </a:t>
            </a:r>
            <a:r>
              <a:rPr lang="hu-HU" dirty="0" smtClean="0"/>
              <a:t>keresztül, ahol </a:t>
            </a:r>
            <a:r>
              <a:rPr lang="en-US" dirty="0" smtClean="0"/>
              <a:t>Fr</a:t>
            </a:r>
            <a:r>
              <a:rPr lang="en-US" dirty="0" smtClean="0"/>
              <a:t>. Henry </a:t>
            </a:r>
            <a:r>
              <a:rPr lang="hu-HU" dirty="0" smtClean="0"/>
              <a:t>lakott.</a:t>
            </a:r>
            <a:endParaRPr lang="en-US" dirty="0" smtClean="0"/>
          </a:p>
        </p:txBody>
      </p:sp>
      <p:pic>
        <p:nvPicPr>
          <p:cNvPr id="6" name="Content Placeholder 5" descr="111 Fr. Henry's plac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19200" y="2209800"/>
            <a:ext cx="2641600" cy="198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Content Placeholder 6" descr="P7270227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257800" y="2286000"/>
            <a:ext cx="3162300" cy="4216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6085" name="Text Placeholder 4"/>
          <p:cNvSpPr>
            <a:spLocks noGrp="1"/>
          </p:cNvSpPr>
          <p:nvPr>
            <p:ph type="body" sz="half" idx="3"/>
          </p:nvPr>
        </p:nvSpPr>
        <p:spPr>
          <a:xfrm>
            <a:off x="152400" y="4343400"/>
            <a:ext cx="4648200" cy="1981200"/>
          </a:xfrm>
        </p:spPr>
        <p:txBody>
          <a:bodyPr/>
          <a:lstStyle/>
          <a:p>
            <a:r>
              <a:rPr lang="hu-HU" dirty="0" smtClean="0"/>
              <a:t>A címe </a:t>
            </a:r>
            <a:r>
              <a:rPr lang="hu-HU" dirty="0" err="1" smtClean="0"/>
              <a:t>Amraser</a:t>
            </a:r>
            <a:r>
              <a:rPr lang="hu-HU" dirty="0" smtClean="0"/>
              <a:t> </a:t>
            </a:r>
            <a:r>
              <a:rPr lang="hu-HU" dirty="0" err="1" smtClean="0"/>
              <a:t>Straße</a:t>
            </a:r>
            <a:r>
              <a:rPr lang="hu-HU" dirty="0" smtClean="0"/>
              <a:t> </a:t>
            </a:r>
            <a:r>
              <a:rPr lang="en-US" dirty="0" smtClean="0"/>
              <a:t>50</a:t>
            </a:r>
            <a:r>
              <a:rPr lang="hu-HU" dirty="0" smtClean="0"/>
              <a:t> volt.</a:t>
            </a:r>
            <a:endParaRPr lang="en-US" dirty="0" smtClean="0"/>
          </a:p>
          <a:p>
            <a:r>
              <a:rPr lang="hu-HU" dirty="0" smtClean="0"/>
              <a:t>A rokokó ház a belvárosban.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két papír fecni amit a bokámra csavartam fáslival.</a:t>
            </a:r>
            <a:endParaRPr lang="en-US" dirty="0"/>
          </a:p>
        </p:txBody>
      </p:sp>
      <p:pic>
        <p:nvPicPr>
          <p:cNvPr id="4" name="Content Placeholder 3" descr="addresses.bitmap copy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2743200"/>
            <a:ext cx="7772400" cy="29711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 </a:t>
            </a:r>
            <a:r>
              <a:rPr lang="hu-HU" dirty="0" smtClean="0"/>
              <a:t>       </a:t>
            </a:r>
            <a:r>
              <a:rPr lang="en-US" dirty="0" smtClean="0"/>
              <a:t>Innsbruck</a:t>
            </a:r>
            <a:endParaRPr lang="en-US" dirty="0"/>
          </a:p>
        </p:txBody>
      </p:sp>
      <p:pic>
        <p:nvPicPr>
          <p:cNvPr id="6" name="Content Placeholder 5" descr="49 Goldenes Dachl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1981200"/>
            <a:ext cx="3086100" cy="4114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Content Placeholder 6" descr="DSC01103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791200" y="1295400"/>
            <a:ext cx="1485900" cy="19812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Content Placeholder 7" descr="P7270250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5181600" y="3581400"/>
            <a:ext cx="2641600" cy="1981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09600" y="6172200"/>
            <a:ext cx="3115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híres </a:t>
            </a:r>
            <a:r>
              <a:rPr lang="en-US" dirty="0" err="1" smtClean="0"/>
              <a:t>Goldenes</a:t>
            </a:r>
            <a:r>
              <a:rPr lang="en-US" dirty="0" smtClean="0"/>
              <a:t> </a:t>
            </a:r>
            <a:r>
              <a:rPr lang="en-US" dirty="0" smtClean="0"/>
              <a:t>Dachl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334000" y="5791200"/>
            <a:ext cx="2823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császári kétfejű sas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838200"/>
            <a:ext cx="7772400" cy="1143000"/>
          </a:xfrm>
        </p:spPr>
        <p:txBody>
          <a:bodyPr/>
          <a:lstStyle/>
          <a:p>
            <a:r>
              <a:rPr lang="hu-HU" dirty="0" smtClean="0"/>
              <a:t>Vissz</a:t>
            </a:r>
            <a:r>
              <a:rPr lang="hu-HU" dirty="0" smtClean="0"/>
              <a:t>a </a:t>
            </a:r>
            <a:r>
              <a:rPr lang="en-US" dirty="0" err="1" smtClean="0"/>
              <a:t>Stegersbach</a:t>
            </a:r>
            <a:r>
              <a:rPr lang="hu-HU" dirty="0" err="1" smtClean="0"/>
              <a:t>ba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10000" cy="4252912"/>
          </a:xfrm>
        </p:spPr>
        <p:txBody>
          <a:bodyPr/>
          <a:lstStyle/>
          <a:p>
            <a:r>
              <a:rPr lang="hu-HU" dirty="0" smtClean="0"/>
              <a:t>Hosszú </a:t>
            </a:r>
            <a:r>
              <a:rPr lang="hu-HU" dirty="0" err="1" smtClean="0"/>
              <a:t>autóplyák</a:t>
            </a:r>
            <a:r>
              <a:rPr lang="hu-HU" dirty="0" smtClean="0"/>
              <a:t> után, rengeteg alagúttal (mindegyik </a:t>
            </a:r>
            <a:r>
              <a:rPr lang="en-US" dirty="0" smtClean="0"/>
              <a:t>€8.50)</a:t>
            </a:r>
            <a:endParaRPr lang="en-US" dirty="0" smtClean="0"/>
          </a:p>
          <a:p>
            <a:r>
              <a:rPr lang="hu-HU" dirty="0" smtClean="0"/>
              <a:t>Ismét </a:t>
            </a:r>
            <a:r>
              <a:rPr lang="hu-HU" dirty="0" err="1" smtClean="0"/>
              <a:t>Stegersbachban</a:t>
            </a:r>
            <a:r>
              <a:rPr lang="hu-HU" dirty="0" smtClean="0"/>
              <a:t> vagyunk.</a:t>
            </a:r>
            <a:endParaRPr lang="en-US" dirty="0"/>
          </a:p>
        </p:txBody>
      </p:sp>
      <p:pic>
        <p:nvPicPr>
          <p:cNvPr id="6" name="Content Placeholder 5" descr="6 in Stegersbach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410200" y="1219200"/>
            <a:ext cx="3378200" cy="2533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Content Placeholder 6" descr="P7270300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5791200" y="4800600"/>
            <a:ext cx="2641600" cy="1981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9" name="Straight Arrow Connector 8"/>
          <p:cNvCxnSpPr/>
          <p:nvPr/>
        </p:nvCxnSpPr>
        <p:spPr bwMode="auto">
          <a:xfrm rot="16200000" flipH="1">
            <a:off x="6400800" y="1524000"/>
            <a:ext cx="1524000" cy="762000"/>
          </a:xfrm>
          <a:prstGeom prst="straightConnector1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1" name="Straight Arrow Connector 10"/>
          <p:cNvCxnSpPr/>
          <p:nvPr/>
        </p:nvCxnSpPr>
        <p:spPr bwMode="auto">
          <a:xfrm>
            <a:off x="2819400" y="914400"/>
            <a:ext cx="1981200" cy="1219200"/>
          </a:xfrm>
          <a:prstGeom prst="straightConnector1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8" name="Picture 7" descr="Tunnel bil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19600" y="2514600"/>
            <a:ext cx="1854608" cy="29729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Éremkiállítás</a:t>
            </a:r>
            <a:endParaRPr lang="en-US" dirty="0" smtClean="0"/>
          </a:p>
        </p:txBody>
      </p:sp>
      <p:pic>
        <p:nvPicPr>
          <p:cNvPr id="5" name="Content Placeholder 4" descr="P728033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2776538"/>
            <a:ext cx="381000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Content Placeholder 5" descr="19 Mitzi inspect the medal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76538"/>
            <a:ext cx="381000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2590800" y="1905000"/>
            <a:ext cx="41985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a</a:t>
            </a:r>
            <a:r>
              <a:rPr lang="hu-HU" sz="3200" dirty="0" smtClean="0"/>
              <a:t>mit </a:t>
            </a:r>
            <a:r>
              <a:rPr lang="en-US" sz="3200" dirty="0" smtClean="0"/>
              <a:t>F</a:t>
            </a:r>
            <a:r>
              <a:rPr lang="hu-HU" sz="3200" dirty="0" err="1" smtClean="0"/>
              <a:t>üssenben</a:t>
            </a:r>
            <a:r>
              <a:rPr lang="hu-HU" sz="3200" dirty="0" smtClean="0"/>
              <a:t> nyertem</a:t>
            </a:r>
            <a:endParaRPr 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>
          <a:xfrm>
            <a:off x="246062" y="930275"/>
            <a:ext cx="8135937" cy="1143000"/>
          </a:xfrm>
        </p:spPr>
        <p:txBody>
          <a:bodyPr/>
          <a:lstStyle/>
          <a:p>
            <a:r>
              <a:rPr lang="hu-HU" dirty="0" smtClean="0"/>
              <a:t>Még egy hálaadó Szentmise </a:t>
            </a:r>
            <a:r>
              <a:rPr lang="en-US" dirty="0" smtClean="0"/>
              <a:t>28</a:t>
            </a:r>
            <a:r>
              <a:rPr lang="hu-HU" dirty="0" smtClean="0"/>
              <a:t>.</a:t>
            </a:r>
            <a:r>
              <a:rPr lang="hu-HU" dirty="0" err="1" smtClean="0"/>
              <a:t>-án</a:t>
            </a:r>
            <a:endParaRPr lang="en-US" dirty="0" smtClean="0"/>
          </a:p>
        </p:txBody>
      </p:sp>
      <p:sp>
        <p:nvSpPr>
          <p:cNvPr id="48131" name="Text Placeholder 2"/>
          <p:cNvSpPr>
            <a:spLocks noGrp="1"/>
          </p:cNvSpPr>
          <p:nvPr>
            <p:ph type="body" sz="half" idx="1"/>
          </p:nvPr>
        </p:nvSpPr>
        <p:spPr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hu-HU" dirty="0" smtClean="0"/>
              <a:t>Egy szentbeszéd németül,</a:t>
            </a:r>
            <a:endParaRPr lang="en-US" dirty="0" smtClean="0"/>
          </a:p>
          <a:p>
            <a:endParaRPr lang="en-US" dirty="0" smtClean="0"/>
          </a:p>
          <a:p>
            <a:r>
              <a:rPr lang="hu-HU" dirty="0" smtClean="0"/>
              <a:t>Ludwig jön áldozni.</a:t>
            </a:r>
            <a:endParaRPr lang="en-US" dirty="0" smtClean="0"/>
          </a:p>
        </p:txBody>
      </p:sp>
      <p:pic>
        <p:nvPicPr>
          <p:cNvPr id="6" name="Content Placeholder 5" descr="25 During the sermon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232400" y="2147888"/>
            <a:ext cx="2641600" cy="1981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Content Placeholder 6" descr="27 Communion to Ludwig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5232400" y="4281488"/>
            <a:ext cx="2641600" cy="1981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7772400" cy="1143000"/>
          </a:xfrm>
        </p:spPr>
        <p:txBody>
          <a:bodyPr/>
          <a:lstStyle/>
          <a:p>
            <a:r>
              <a:rPr lang="hu-HU" dirty="0" smtClean="0"/>
              <a:t>Látogatás a temetőben</a:t>
            </a:r>
            <a:endParaRPr lang="en-US" dirty="0"/>
          </a:p>
        </p:txBody>
      </p:sp>
      <p:pic>
        <p:nvPicPr>
          <p:cNvPr id="5" name="Content Placeholder 4" descr="#5 set 00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85800" y="2776538"/>
            <a:ext cx="381000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Z:\Fr-Bernard's Own\My Pictures\My new pictures\My Pictures\#5 set\#5 set 00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2776538"/>
            <a:ext cx="381000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09600" y="1676400"/>
            <a:ext cx="60035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Elköszönünk a már elhalálozott családtagoktól:</a:t>
            </a:r>
            <a:endParaRPr lang="en-US" dirty="0" smtClean="0"/>
          </a:p>
          <a:p>
            <a:r>
              <a:rPr lang="en-US" dirty="0" smtClean="0"/>
              <a:t>Leopold </a:t>
            </a:r>
            <a:r>
              <a:rPr lang="hu-HU" dirty="0" smtClean="0"/>
              <a:t>és </a:t>
            </a:r>
            <a:r>
              <a:rPr lang="en-US" dirty="0" smtClean="0"/>
              <a:t>Johanna</a:t>
            </a:r>
            <a:r>
              <a:rPr lang="hu-HU" dirty="0" smtClean="0"/>
              <a:t>, </a:t>
            </a:r>
            <a:r>
              <a:rPr lang="en-US" dirty="0" err="1" smtClean="0"/>
              <a:t>Janka</a:t>
            </a:r>
            <a:r>
              <a:rPr lang="hu-HU" dirty="0" smtClean="0"/>
              <a:t> lányukkal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4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/>
          <a:lstStyle/>
          <a:p>
            <a:r>
              <a:rPr lang="hu-HU" dirty="0" smtClean="0"/>
              <a:t>Utolsó este </a:t>
            </a:r>
            <a:r>
              <a:rPr lang="en-US" dirty="0" err="1" smtClean="0"/>
              <a:t>Stegersbach</a:t>
            </a:r>
            <a:r>
              <a:rPr lang="hu-HU" dirty="0" err="1" smtClean="0"/>
              <a:t>ban</a:t>
            </a:r>
            <a:endParaRPr lang="en-US" dirty="0" smtClean="0"/>
          </a:p>
        </p:txBody>
      </p:sp>
      <p:sp>
        <p:nvSpPr>
          <p:cNvPr id="49155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 </a:t>
            </a:r>
            <a:r>
              <a:rPr lang="en-US" dirty="0" err="1" smtClean="0"/>
              <a:t>Stadt</a:t>
            </a:r>
            <a:r>
              <a:rPr lang="en-US" dirty="0" smtClean="0"/>
              <a:t> </a:t>
            </a:r>
            <a:r>
              <a:rPr lang="hu-HU" dirty="0" smtClean="0"/>
              <a:t>családdal</a:t>
            </a:r>
            <a:endParaRPr lang="en-US" dirty="0" smtClean="0"/>
          </a:p>
        </p:txBody>
      </p:sp>
      <p:pic>
        <p:nvPicPr>
          <p:cNvPr id="7" name="Content Placeholder 6" descr="21 With the two girls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590800"/>
            <a:ext cx="4040188" cy="3030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9157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hu-HU" dirty="0" smtClean="0"/>
              <a:t>Csak a két lánnyal</a:t>
            </a:r>
            <a:endParaRPr lang="en-US" dirty="0" smtClean="0"/>
          </a:p>
        </p:txBody>
      </p:sp>
      <p:pic>
        <p:nvPicPr>
          <p:cNvPr id="8" name="Content Placeholder 7" descr="22 With the Stadt family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228600" y="2590800"/>
            <a:ext cx="4041775" cy="3031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24 Our trusted GP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05200" y="1828800"/>
            <a:ext cx="5111750" cy="3833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2895600" cy="4691063"/>
          </a:xfrm>
          <a:ln>
            <a:solidFill>
              <a:schemeClr val="tx2"/>
            </a:solidFill>
          </a:ln>
        </p:spPr>
        <p:txBody>
          <a:bodyPr/>
          <a:lstStyle/>
          <a:p>
            <a:r>
              <a:rPr lang="hu-HU" sz="2000" dirty="0" smtClean="0"/>
              <a:t>Vége a gyönyörű útnak. A kis GPS masinát követve szépen hazaérkeztünk, kifáradva ugyan, de tele nagyszerű élményekkel, hálát adva a jó Istennek, hogy megengedte e szép utat.</a:t>
            </a:r>
            <a:endParaRPr lang="hu-HU" sz="2000" dirty="0" smtClean="0"/>
          </a:p>
          <a:p>
            <a:endParaRPr lang="hu-HU" dirty="0" smtClean="0"/>
          </a:p>
          <a:p>
            <a:r>
              <a:rPr lang="hu-HU" sz="2000" dirty="0" smtClean="0"/>
              <a:t>Otthon vagyunk július 20.-án, délután kettőkor.</a:t>
            </a:r>
            <a:endParaRPr lang="en-US" sz="20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5486400" y="5943600"/>
            <a:ext cx="1867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Deo</a:t>
            </a:r>
            <a:r>
              <a:rPr lang="hu-HU" dirty="0" smtClean="0"/>
              <a:t> </a:t>
            </a:r>
            <a:r>
              <a:rPr lang="hu-H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Gratias</a:t>
            </a: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6400" y="914400"/>
            <a:ext cx="6844694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Meg s</a:t>
            </a:r>
            <a:r>
              <a:rPr lang="hu-HU" b="1" i="1" dirty="0" err="1" smtClean="0"/>
              <a:t>zeretném</a:t>
            </a:r>
            <a:r>
              <a:rPr lang="hu-HU" b="1" i="1" dirty="0" smtClean="0"/>
              <a:t> köszönni mindazoknak</a:t>
            </a:r>
            <a:endParaRPr lang="en-US" b="1" i="1" dirty="0" smtClean="0"/>
          </a:p>
          <a:p>
            <a:r>
              <a:rPr lang="hu-HU" b="1" i="1" dirty="0" smtClean="0"/>
              <a:t>akik ezt az utat lehetővé tették számomra</a:t>
            </a:r>
            <a:r>
              <a:rPr lang="en-US" b="1" i="1" dirty="0" smtClean="0"/>
              <a:t>:</a:t>
            </a:r>
          </a:p>
          <a:p>
            <a:r>
              <a:rPr lang="hu-HU" b="1" i="1" dirty="0" smtClean="0"/>
              <a:t>a Dallasban lakó francia családoknak</a:t>
            </a:r>
            <a:r>
              <a:rPr lang="en-US" b="1" i="1" dirty="0" smtClean="0"/>
              <a:t>,</a:t>
            </a:r>
          </a:p>
          <a:p>
            <a:r>
              <a:rPr lang="hu-HU" b="1" i="1" dirty="0" smtClean="0"/>
              <a:t>a dallasi ciszterci iskolában tanulók szüleinek</a:t>
            </a:r>
            <a:r>
              <a:rPr lang="en-US" b="1" i="1" dirty="0" smtClean="0"/>
              <a:t>, </a:t>
            </a:r>
          </a:p>
          <a:p>
            <a:r>
              <a:rPr lang="hu-HU" b="1" i="1" dirty="0" smtClean="0"/>
              <a:t>különösen a 2012-ben érettségizőknek</a:t>
            </a:r>
            <a:r>
              <a:rPr lang="en-US" b="1" i="1" dirty="0" smtClean="0"/>
              <a:t>.</a:t>
            </a:r>
          </a:p>
          <a:p>
            <a:r>
              <a:rPr lang="hu-HU" b="1" i="1" dirty="0" smtClean="0"/>
              <a:t>Valamint unokahúgomnak</a:t>
            </a:r>
            <a:r>
              <a:rPr lang="en-US" b="1" i="1" dirty="0" smtClean="0"/>
              <a:t> </a:t>
            </a:r>
            <a:r>
              <a:rPr lang="en-US" b="1" i="1" dirty="0" err="1" smtClean="0"/>
              <a:t>Erzsi</a:t>
            </a:r>
            <a:r>
              <a:rPr lang="hu-HU" b="1" i="1" dirty="0" err="1" smtClean="0"/>
              <a:t>nek</a:t>
            </a:r>
            <a:r>
              <a:rPr lang="en-US" b="1" i="1" dirty="0" smtClean="0"/>
              <a:t> </a:t>
            </a:r>
            <a:r>
              <a:rPr lang="hu-HU" b="1" i="1" dirty="0" smtClean="0"/>
              <a:t>és</a:t>
            </a:r>
            <a:r>
              <a:rPr lang="en-US" b="1" i="1" dirty="0" err="1" smtClean="0"/>
              <a:t>Feri</a:t>
            </a:r>
            <a:r>
              <a:rPr lang="en-US" b="1" i="1" dirty="0" smtClean="0"/>
              <a:t> </a:t>
            </a:r>
            <a:r>
              <a:rPr lang="hu-HU" b="1" i="1" dirty="0" smtClean="0"/>
              <a:t>férjének </a:t>
            </a:r>
            <a:endParaRPr lang="en-US" b="1" i="1" dirty="0" smtClean="0"/>
          </a:p>
          <a:p>
            <a:r>
              <a:rPr lang="hu-HU" b="1" i="1" dirty="0" smtClean="0"/>
              <a:t>hogy velem jöttek és elkísértek</a:t>
            </a:r>
            <a:r>
              <a:rPr lang="en-US" b="1" i="1" dirty="0" smtClean="0"/>
              <a:t>,</a:t>
            </a:r>
          </a:p>
          <a:p>
            <a:r>
              <a:rPr lang="hu-HU" b="1" i="1" dirty="0" smtClean="0"/>
              <a:t>a kedves osztrákoknak akik először fogadtak be</a:t>
            </a:r>
            <a:r>
              <a:rPr lang="en-US" b="1" i="1" dirty="0" smtClean="0"/>
              <a:t> </a:t>
            </a:r>
          </a:p>
          <a:p>
            <a:r>
              <a:rPr lang="hu-HU" b="1" i="1" dirty="0" smtClean="0"/>
              <a:t>és utána vendégül láttak a nyáron</a:t>
            </a:r>
            <a:endParaRPr lang="en-US" b="1" i="1" dirty="0" smtClean="0"/>
          </a:p>
          <a:p>
            <a:r>
              <a:rPr lang="hu-HU" b="1" i="1" dirty="0" err="1" smtClean="0"/>
              <a:t>--a</a:t>
            </a:r>
            <a:r>
              <a:rPr lang="hu-HU" b="1" i="1" dirty="0" smtClean="0"/>
              <a:t> </a:t>
            </a:r>
            <a:r>
              <a:rPr lang="en-US" b="1" i="1" dirty="0" err="1" smtClean="0"/>
              <a:t>Stadt</a:t>
            </a:r>
            <a:r>
              <a:rPr lang="en-US" b="1" i="1" dirty="0" smtClean="0"/>
              <a:t> </a:t>
            </a:r>
            <a:r>
              <a:rPr lang="hu-HU" b="1" i="1" dirty="0" smtClean="0"/>
              <a:t>család</a:t>
            </a:r>
            <a:r>
              <a:rPr lang="en-US" b="1" i="1" dirty="0" smtClean="0"/>
              <a:t>, Maria </a:t>
            </a:r>
            <a:r>
              <a:rPr lang="hu-HU" b="1" i="1" dirty="0" smtClean="0"/>
              <a:t>és</a:t>
            </a:r>
            <a:r>
              <a:rPr lang="en-US" b="1" i="1" dirty="0" smtClean="0"/>
              <a:t> </a:t>
            </a:r>
            <a:r>
              <a:rPr lang="en-US" b="1" i="1" dirty="0" err="1" smtClean="0"/>
              <a:t>Ludwi</a:t>
            </a:r>
            <a:r>
              <a:rPr lang="hu-HU" b="1" i="1" dirty="0" smtClean="0"/>
              <a:t>--</a:t>
            </a:r>
            <a:endParaRPr lang="en-US" b="1" i="1" dirty="0" smtClean="0"/>
          </a:p>
          <a:p>
            <a:r>
              <a:rPr lang="hu-HU" b="1" i="1" dirty="0" smtClean="0"/>
              <a:t>a w</a:t>
            </a:r>
            <a:r>
              <a:rPr lang="en-US" b="1" i="1" dirty="0" err="1" smtClean="0"/>
              <a:t>ilhering</a:t>
            </a:r>
            <a:r>
              <a:rPr lang="hu-HU" b="1" i="1" dirty="0" smtClean="0"/>
              <a:t>i és </a:t>
            </a:r>
            <a:r>
              <a:rPr lang="hu-HU" b="1" i="1" dirty="0" err="1" smtClean="0"/>
              <a:t>stamsi</a:t>
            </a:r>
            <a:r>
              <a:rPr lang="hu-HU" b="1" i="1" dirty="0" smtClean="0"/>
              <a:t> apátnak és közösségüknek,</a:t>
            </a:r>
            <a:endParaRPr lang="en-US" b="1" i="1" dirty="0" smtClean="0"/>
          </a:p>
          <a:p>
            <a:r>
              <a:rPr lang="hu-HU" b="1" i="1" dirty="0" smtClean="0"/>
              <a:t>továbbá saját </a:t>
            </a:r>
            <a:r>
              <a:rPr lang="hu-HU" b="1" i="1" dirty="0" err="1" smtClean="0"/>
              <a:t>előljárómnak</a:t>
            </a:r>
            <a:r>
              <a:rPr lang="en-US" b="1" i="1" dirty="0" smtClean="0"/>
              <a:t>, </a:t>
            </a:r>
          </a:p>
          <a:p>
            <a:r>
              <a:rPr lang="en-US" b="1" i="1" dirty="0" err="1" smtClean="0"/>
              <a:t>Farkasfalvy</a:t>
            </a:r>
            <a:r>
              <a:rPr lang="hu-HU" b="1" i="1" dirty="0" smtClean="0"/>
              <a:t> </a:t>
            </a:r>
            <a:r>
              <a:rPr lang="en-US" b="1" i="1" dirty="0" smtClean="0"/>
              <a:t>D</a:t>
            </a:r>
            <a:r>
              <a:rPr lang="hu-HU" b="1" i="1" dirty="0" smtClean="0"/>
              <a:t>é</a:t>
            </a:r>
            <a:r>
              <a:rPr lang="en-US" b="1" i="1" dirty="0" smtClean="0"/>
              <a:t>n</a:t>
            </a:r>
            <a:r>
              <a:rPr lang="hu-HU" b="1" i="1" dirty="0" smtClean="0"/>
              <a:t>e</a:t>
            </a:r>
            <a:r>
              <a:rPr lang="en-US" b="1" i="1" dirty="0" smtClean="0"/>
              <a:t>s O.Cist., </a:t>
            </a:r>
            <a:r>
              <a:rPr lang="hu-HU" b="1" i="1" dirty="0" smtClean="0"/>
              <a:t>apátúrnak,</a:t>
            </a:r>
            <a:endParaRPr lang="en-US" b="1" i="1" dirty="0" smtClean="0"/>
          </a:p>
          <a:p>
            <a:r>
              <a:rPr lang="hu-HU" b="1" i="1" dirty="0" smtClean="0"/>
              <a:t>hogy megengedte utazásomat</a:t>
            </a:r>
            <a:r>
              <a:rPr lang="en-US" b="1" i="1" dirty="0" smtClean="0"/>
              <a:t>.</a:t>
            </a:r>
            <a:endParaRPr lang="en-US" b="1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p1300[1]">
  <a:themeElements>
    <a:clrScheme name="tp1300[1] 2">
      <a:dk1>
        <a:srgbClr val="000000"/>
      </a:dk1>
      <a:lt1>
        <a:srgbClr val="FFFFFF"/>
      </a:lt1>
      <a:dk2>
        <a:srgbClr val="CC6600"/>
      </a:dk2>
      <a:lt2>
        <a:srgbClr val="FFFFFF"/>
      </a:lt2>
      <a:accent1>
        <a:srgbClr val="FFFFCC"/>
      </a:accent1>
      <a:accent2>
        <a:srgbClr val="B5E0E3"/>
      </a:accent2>
      <a:accent3>
        <a:srgbClr val="FFFFFF"/>
      </a:accent3>
      <a:accent4>
        <a:srgbClr val="000000"/>
      </a:accent4>
      <a:accent5>
        <a:srgbClr val="FFFFE2"/>
      </a:accent5>
      <a:accent6>
        <a:srgbClr val="A4CBCE"/>
      </a:accent6>
      <a:hlink>
        <a:srgbClr val="E5D093"/>
      </a:hlink>
      <a:folHlink>
        <a:srgbClr val="CCB374"/>
      </a:folHlink>
    </a:clrScheme>
    <a:fontScheme name="tp1300[1]">
      <a:majorFont>
        <a:latin typeface="Times New Roman"/>
        <a:ea typeface=""/>
        <a:cs typeface="Times New Roman"/>
      </a:majorFont>
      <a:minorFont>
        <a:latin typeface="Tahoma"/>
        <a:ea typeface=""/>
        <a:cs typeface="Times New Roma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lnDef>
  </a:objectDefaults>
  <a:extraClrSchemeLst>
    <a:extraClrScheme>
      <a:clrScheme name="tp1300[1]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FF99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FFCAAA"/>
        </a:accent5>
        <a:accent6>
          <a:srgbClr val="B98A00"/>
        </a:accent6>
        <a:hlink>
          <a:srgbClr val="898743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p1300[1] 2">
        <a:dk1>
          <a:srgbClr val="000000"/>
        </a:dk1>
        <a:lt1>
          <a:srgbClr val="FFFFFF"/>
        </a:lt1>
        <a:dk2>
          <a:srgbClr val="CC6600"/>
        </a:dk2>
        <a:lt2>
          <a:srgbClr val="FFFFFF"/>
        </a:lt2>
        <a:accent1>
          <a:srgbClr val="FFFFCC"/>
        </a:accent1>
        <a:accent2>
          <a:srgbClr val="B5E0E3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E5D093"/>
        </a:hlink>
        <a:folHlink>
          <a:srgbClr val="CCB37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p1300[1]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8F8F8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BFBFB"/>
        </a:accent5>
        <a:accent6>
          <a:srgbClr val="878787"/>
        </a:accent6>
        <a:hlink>
          <a:srgbClr val="DDDDDD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p1300[1] 4">
        <a:dk1>
          <a:srgbClr val="000000"/>
        </a:dk1>
        <a:lt1>
          <a:srgbClr val="FFFFFF"/>
        </a:lt1>
        <a:dk2>
          <a:srgbClr val="000066"/>
        </a:dk2>
        <a:lt2>
          <a:srgbClr val="FFFFFF"/>
        </a:lt2>
        <a:accent1>
          <a:srgbClr val="FFFFCC"/>
        </a:accent1>
        <a:accent2>
          <a:srgbClr val="B5E0E3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BFDF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p1300[1] 5">
        <a:dk1>
          <a:srgbClr val="000000"/>
        </a:dk1>
        <a:lt1>
          <a:srgbClr val="E9E6D9"/>
        </a:lt1>
        <a:dk2>
          <a:srgbClr val="666633"/>
        </a:dk2>
        <a:lt2>
          <a:srgbClr val="CEC7AA"/>
        </a:lt2>
        <a:accent1>
          <a:srgbClr val="FFFFCC"/>
        </a:accent1>
        <a:accent2>
          <a:srgbClr val="B5E0E3"/>
        </a:accent2>
        <a:accent3>
          <a:srgbClr val="F2F0E9"/>
        </a:accent3>
        <a:accent4>
          <a:srgbClr val="000000"/>
        </a:accent4>
        <a:accent5>
          <a:srgbClr val="FFFFE2"/>
        </a:accent5>
        <a:accent6>
          <a:srgbClr val="A4CBCE"/>
        </a:accent6>
        <a:hlink>
          <a:srgbClr val="B6AB82"/>
        </a:hlink>
        <a:folHlink>
          <a:srgbClr val="A092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p1300[1] 6">
        <a:dk1>
          <a:srgbClr val="1B3753"/>
        </a:dk1>
        <a:lt1>
          <a:srgbClr val="EAEAEA"/>
        </a:lt1>
        <a:dk2>
          <a:srgbClr val="336699"/>
        </a:dk2>
        <a:lt2>
          <a:srgbClr val="FFFFCC"/>
        </a:lt2>
        <a:accent1>
          <a:srgbClr val="BA8E46"/>
        </a:accent1>
        <a:accent2>
          <a:srgbClr val="46C0AF"/>
        </a:accent2>
        <a:accent3>
          <a:srgbClr val="ADB8CA"/>
        </a:accent3>
        <a:accent4>
          <a:srgbClr val="C8C8C8"/>
        </a:accent4>
        <a:accent5>
          <a:srgbClr val="D9C6B0"/>
        </a:accent5>
        <a:accent6>
          <a:srgbClr val="3FAE9E"/>
        </a:accent6>
        <a:hlink>
          <a:srgbClr val="93ACC3"/>
        </a:hlink>
        <a:folHlink>
          <a:srgbClr val="7897B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p1300[1] 7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CC"/>
        </a:accent1>
        <a:accent2>
          <a:srgbClr val="FFCC99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E7B98A"/>
        </a:accent6>
        <a:hlink>
          <a:srgbClr val="FF9999"/>
        </a:hlink>
        <a:folHlink>
          <a:srgbClr val="E063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p1300[1] 8">
        <a:dk1>
          <a:srgbClr val="000000"/>
        </a:dk1>
        <a:lt1>
          <a:srgbClr val="EAEAEA"/>
        </a:lt1>
        <a:dk2>
          <a:srgbClr val="17118B"/>
        </a:dk2>
        <a:lt2>
          <a:srgbClr val="FFFFCC"/>
        </a:lt2>
        <a:accent1>
          <a:srgbClr val="B2B2B2"/>
        </a:accent1>
        <a:accent2>
          <a:srgbClr val="54ABB2"/>
        </a:accent2>
        <a:accent3>
          <a:srgbClr val="ABAAC4"/>
        </a:accent3>
        <a:accent4>
          <a:srgbClr val="C8C8C8"/>
        </a:accent4>
        <a:accent5>
          <a:srgbClr val="D5D5D5"/>
        </a:accent5>
        <a:accent6>
          <a:srgbClr val="4B9BA1"/>
        </a:accent6>
        <a:hlink>
          <a:srgbClr val="4F49A3"/>
        </a:hlink>
        <a:folHlink>
          <a:srgbClr val="2E257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2112</TotalTime>
  <Words>1599</Words>
  <Application>Microsoft PowerPoint</Application>
  <PresentationFormat>On-screen Show (4:3)</PresentationFormat>
  <Paragraphs>454</Paragraphs>
  <Slides>67</Slides>
  <Notes>39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68" baseType="lpstr">
      <vt:lpstr>tp1300[1]</vt:lpstr>
      <vt:lpstr>   A Jubileumok éve</vt:lpstr>
      <vt:lpstr>A nyár 2007-ben</vt:lpstr>
      <vt:lpstr>Magyarország, Ausztria, Bajorország, Svájc és Franciaország – majd vissza</vt:lpstr>
      <vt:lpstr>Slide 4</vt:lpstr>
      <vt:lpstr>Duplán: menekülés &amp; papszentelés</vt:lpstr>
      <vt:lpstr>És egy pár mellékút</vt:lpstr>
      <vt:lpstr>És egy csomó“akkor” és “most”</vt:lpstr>
      <vt:lpstr>Indulás 2007 július 19</vt:lpstr>
      <vt:lpstr>Július 19, kábé 10:00</vt:lpstr>
      <vt:lpstr>19 reggelén</vt:lpstr>
      <vt:lpstr>Visszapergetve</vt:lpstr>
      <vt:lpstr>Székesfehérvárra</vt:lpstr>
      <vt:lpstr>Szombathely, aztán Nárai</vt:lpstr>
      <vt:lpstr>A következő állomás Güssing, aztán Stegersbachba megyünk éjszakázni.</vt:lpstr>
      <vt:lpstr>Radanovitsék két lánya:</vt:lpstr>
      <vt:lpstr>20.-án korán reggel indulunk Vorauba</vt:lpstr>
      <vt:lpstr>Schielleiten</vt:lpstr>
      <vt:lpstr>Graz, majd Wilhering az útirány</vt:lpstr>
      <vt:lpstr>Salzburgba megyünk ebédre</vt:lpstr>
      <vt:lpstr>A francia rendőrség üldöz?</vt:lpstr>
      <vt:lpstr>Első kitérő: Füssen</vt:lpstr>
      <vt:lpstr>Nem kell hozzá kommentár!</vt:lpstr>
      <vt:lpstr>41 fokos hőségből 8 fokra, majd eső, 48 óra lepergése alatt</vt:lpstr>
      <vt:lpstr>Már nincs messze a cél – több mint 5 óra!</vt:lpstr>
      <vt:lpstr>Slide 25</vt:lpstr>
      <vt:lpstr>Micsoda gyzönyörű hely! Neuschwannstein</vt:lpstr>
      <vt:lpstr>Ugyanazon délután vissza Stamsba, de csak egy éjszakára</vt:lpstr>
      <vt:lpstr>Először is a régi barátok látogatása:</vt:lpstr>
      <vt:lpstr>Az első svájci határállomás: Buchs</vt:lpstr>
      <vt:lpstr>2007 július 23</vt:lpstr>
      <vt:lpstr>Július 23-ról 24-re virradó éjjel</vt:lpstr>
      <vt:lpstr>10, Chemin de Cressy</vt:lpstr>
      <vt:lpstr>Onex, Switzerland</vt:lpstr>
      <vt:lpstr>Látogatás a régi iskolában: maga Jean Calvin alapította 1559-ben</vt:lpstr>
      <vt:lpstr>Beiratkozó dokumentumom az V.a osztályba és M. Ryser, osztályfőnök</vt:lpstr>
      <vt:lpstr>Nézzünk csak körbe…</vt:lpstr>
      <vt:lpstr>M. Nicolet irodája:</vt:lpstr>
      <vt:lpstr>Lausanne – ebéd a katonákkal</vt:lpstr>
      <vt:lpstr>Montreux &amp; Chamby</vt:lpstr>
      <vt:lpstr>Kilátás a szállodánkból</vt:lpstr>
      <vt:lpstr>Chamby és környéke</vt:lpstr>
      <vt:lpstr>Akkor és most</vt:lpstr>
      <vt:lpstr>Még egy „akkor” és „most”</vt:lpstr>
      <vt:lpstr>MOB, a Montreux-i vonat</vt:lpstr>
      <vt:lpstr>                             Kilátás a városra</vt:lpstr>
      <vt:lpstr>Keressünk vacsorát</vt:lpstr>
      <vt:lpstr>Pompás vacsora: fondue és roston sült - entrecôte</vt:lpstr>
      <vt:lpstr>Vissza Stams felé Schaffhausen városkáján keresztül</vt:lpstr>
      <vt:lpstr>Július 25.-én este megérkezünk</vt:lpstr>
      <vt:lpstr>Hálaadó Szentmise 26.-án</vt:lpstr>
      <vt:lpstr>Mise után a sekrestyébe megyünk</vt:lpstr>
      <vt:lpstr>Mise után a sekrestyében</vt:lpstr>
      <vt:lpstr>Ebédre Evelyn Sandy szervez egy kirándulást a hegyekbe.</vt:lpstr>
      <vt:lpstr>Várjuk az indulást, majd megérkezünk</vt:lpstr>
      <vt:lpstr>A menü</vt:lpstr>
      <vt:lpstr>De viszont mégis – próbáljuk csak</vt:lpstr>
      <vt:lpstr>Az éjjelt 27.-én Stamsban töltöttük.</vt:lpstr>
      <vt:lpstr>Vissza Stegersbachba Innsbruckon keresztül, ahol Fr. Henry lakott.</vt:lpstr>
      <vt:lpstr>A két papír fecni amit a bokámra csavartam fáslival.</vt:lpstr>
      <vt:lpstr>        Innsbruck</vt:lpstr>
      <vt:lpstr>Vissza Stegersbachba</vt:lpstr>
      <vt:lpstr>Éremkiállítás</vt:lpstr>
      <vt:lpstr>Még egy hálaadó Szentmise 28.-án</vt:lpstr>
      <vt:lpstr>Látogatás a temetőben</vt:lpstr>
      <vt:lpstr>Utolsó este Stegersbachban</vt:lpstr>
      <vt:lpstr>Slide 66</vt:lpstr>
      <vt:lpstr>Slide 67</vt:lpstr>
    </vt:vector>
  </TitlesOfParts>
  <Company>Cistercian Preparatory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European Odyssey: Hungary, Slovakia, Czech Republic, Germany, Austria July 1-July 17, 2003</dc:title>
  <dc:creator>fr-bernard</dc:creator>
  <cp:lastModifiedBy>Fr. Bernard</cp:lastModifiedBy>
  <cp:revision>216</cp:revision>
  <cp:lastPrinted>1601-01-01T00:00:00Z</cp:lastPrinted>
  <dcterms:created xsi:type="dcterms:W3CDTF">2003-06-12T21:24:04Z</dcterms:created>
  <dcterms:modified xsi:type="dcterms:W3CDTF">2008-10-06T15:48:29Z</dcterms:modified>
</cp:coreProperties>
</file>